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FA7E-9E37-4C6E-9CFB-602A2288E036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3D72-3318-4E14-B7D9-815F1DBAF1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81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0FA7E-9E37-4C6E-9CFB-602A2288E036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3D72-3318-4E14-B7D9-815F1DBAF1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99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Dissemination of project results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5874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Charity events</a:t>
            </a:r>
            <a:endParaRPr lang="hr-H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6757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6081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Dissemination in the SCHOOL newspaper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5337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Dissemination in the SCHOOL newspaper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4472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Dissemination in the SCHOOL newspaper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9919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Dissemination in local media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5287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Dissemination in local media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4840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Dissemination on </a:t>
            </a:r>
            <a:br>
              <a:rPr lang="en-US" smtClean="0"/>
            </a:br>
            <a:r>
              <a:rPr lang="en-US" smtClean="0"/>
              <a:t>school website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5246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Charity events</a:t>
            </a:r>
            <a:endParaRPr lang="hr-H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0073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Charity events</a:t>
            </a:r>
            <a:endParaRPr lang="hr-H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7164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Custom</PresentationFormat>
  <Paragraphs>10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Dissemination of project results</vt:lpstr>
      <vt:lpstr>Dissemination in the SCHOOL newspaper</vt:lpstr>
      <vt:lpstr>Dissemination in the SCHOOL newspaper</vt:lpstr>
      <vt:lpstr>Dissemination in the SCHOOL newspaper</vt:lpstr>
      <vt:lpstr>Dissemination in local media</vt:lpstr>
      <vt:lpstr>Dissemination in local media</vt:lpstr>
      <vt:lpstr>Dissemination on  school website</vt:lpstr>
      <vt:lpstr>Charity events</vt:lpstr>
      <vt:lpstr>Charity events</vt:lpstr>
      <vt:lpstr>Charity events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Dissemination of project results</dc:title>
  <dc:creator>JessPC</dc:creator>
  <cp:lastModifiedBy>JessPC</cp:lastModifiedBy>
  <cp:revision>1</cp:revision>
  <dcterms:created xsi:type="dcterms:W3CDTF">2019-03-31T08:44:21Z</dcterms:created>
  <dcterms:modified xsi:type="dcterms:W3CDTF">2019-03-31T08:44:21Z</dcterms:modified>
</cp:coreProperties>
</file>