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60EA-B54B-4F7D-A25A-3EF125E80E0F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AA7CA-0441-4FFF-9AE5-10A51F3CA5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01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053" y="355505"/>
            <a:ext cx="8825658" cy="2302195"/>
          </a:xfrm>
        </p:spPr>
        <p:txBody>
          <a:bodyPr/>
          <a:lstStyle/>
          <a:p>
            <a:r>
              <a:rPr lang="hr-HR" sz="6000" dirty="0" smtClean="0"/>
              <a:t>PRIVATE VARAŽDIN GRAMMAR SCHOOL</a:t>
            </a:r>
            <a:endParaRPr lang="hr-H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89" y="2609103"/>
            <a:ext cx="5133161" cy="297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" y="6118852"/>
            <a:ext cx="1180408" cy="4746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69" y="6118852"/>
            <a:ext cx="1256780" cy="6650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000488" y="6007874"/>
            <a:ext cx="928793" cy="6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THANK YOU FOR YOUR ATTENTION ;)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project has been funded with support from the European Commission. </a:t>
            </a:r>
            <a:br>
              <a:rPr lang="en-US" dirty="0"/>
            </a:br>
            <a:r>
              <a:rPr lang="en-US" dirty="0"/>
              <a:t>This publication [communication] reflects the views only of the author, and the Commission cannot be held responsible for any use which may be made of the information contained.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0" y="5973432"/>
            <a:ext cx="1180408" cy="474637"/>
          </a:xfrm>
          <a:prstGeom prst="rect">
            <a:avLst/>
          </a:prstGeom>
        </p:spPr>
      </p:pic>
      <p:pic>
        <p:nvPicPr>
          <p:cNvPr id="5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33" y="5973432"/>
            <a:ext cx="1256780" cy="665019"/>
          </a:xfrm>
          <a:prstGeom prst="rect">
            <a:avLst/>
          </a:prstGeom>
        </p:spPr>
      </p:pic>
      <p:pic>
        <p:nvPicPr>
          <p:cNvPr id="6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43952" y="5862454"/>
            <a:ext cx="928793" cy="6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PROGRAMMES: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 General </a:t>
            </a:r>
          </a:p>
          <a:p>
            <a:r>
              <a:rPr lang="hr-HR" sz="2400" dirty="0" smtClean="0"/>
              <a:t> Linguistic </a:t>
            </a:r>
          </a:p>
          <a:p>
            <a:pPr lvl="1"/>
            <a:r>
              <a:rPr lang="hr-HR" sz="2400" dirty="0" smtClean="0"/>
              <a:t>Bilingual: Biology, Chemistry, History, Geography</a:t>
            </a:r>
          </a:p>
          <a:p>
            <a:pPr lvl="1"/>
            <a:r>
              <a:rPr lang="hr-HR" sz="2400" dirty="0" smtClean="0"/>
              <a:t>Programme complemented with optional subjects: Rhetorics, Film </a:t>
            </a:r>
            <a:r>
              <a:rPr lang="hr-HR" sz="2400" dirty="0" err="1" smtClean="0"/>
              <a:t>art</a:t>
            </a:r>
            <a:r>
              <a:rPr lang="hr-HR" sz="2400" dirty="0" smtClean="0"/>
              <a:t>  and third foreign language</a:t>
            </a:r>
          </a:p>
          <a:p>
            <a:r>
              <a:rPr lang="hr-HR" sz="2400" dirty="0" smtClean="0"/>
              <a:t>19 teachers</a:t>
            </a:r>
          </a:p>
          <a:p>
            <a:r>
              <a:rPr lang="hr-HR" sz="2400" dirty="0" smtClean="0"/>
              <a:t>40 students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4283492"/>
            <a:ext cx="3664820" cy="244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5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School Philosophy: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39515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Student is </a:t>
            </a:r>
            <a:r>
              <a:rPr lang="hr-HR" sz="2400" dirty="0" err="1" smtClean="0"/>
              <a:t>the</a:t>
            </a:r>
            <a:r>
              <a:rPr lang="hr-HR" sz="2400" dirty="0" smtClean="0"/>
              <a:t> centre of the teaching procesess</a:t>
            </a:r>
          </a:p>
          <a:p>
            <a:r>
              <a:rPr lang="hr-HR" sz="2400" dirty="0" smtClean="0"/>
              <a:t>Engaging student’s intellectual potential aimed at achieving maximum results 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319" y="3253778"/>
            <a:ext cx="4910715" cy="342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95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EXCURSION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7546" y="2052918"/>
            <a:ext cx="8946541" cy="419548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 Two excursions per year ;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first</a:t>
            </a:r>
            <a:r>
              <a:rPr lang="hr-HR" sz="2400" dirty="0" smtClean="0"/>
              <a:t> one is one day excursion in Croatia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second</a:t>
            </a:r>
            <a:r>
              <a:rPr lang="hr-HR" sz="2400" dirty="0" smtClean="0"/>
              <a:t> one is several days </a:t>
            </a:r>
            <a:r>
              <a:rPr lang="hr-HR" sz="2400" dirty="0" err="1" smtClean="0"/>
              <a:t>in</a:t>
            </a:r>
            <a:r>
              <a:rPr lang="hr-HR" sz="2400" dirty="0" smtClean="0"/>
              <a:t> a </a:t>
            </a:r>
            <a:r>
              <a:rPr lang="hr-HR" sz="2400" dirty="0" err="1" smtClean="0"/>
              <a:t>foreign</a:t>
            </a:r>
            <a:r>
              <a:rPr lang="hr-HR" sz="2400" dirty="0" smtClean="0"/>
              <a:t> </a:t>
            </a:r>
            <a:r>
              <a:rPr lang="hr-HR" sz="2400" dirty="0" err="1" smtClean="0"/>
              <a:t>country</a:t>
            </a:r>
            <a:endParaRPr lang="hr-HR" sz="2400" dirty="0" smtClean="0"/>
          </a:p>
          <a:p>
            <a:r>
              <a:rPr lang="hr-HR" sz="2400" dirty="0" smtClean="0"/>
              <a:t>Last year we visited Greece and </a:t>
            </a:r>
          </a:p>
          <a:p>
            <a:pPr marL="0" indent="0">
              <a:buNone/>
            </a:pPr>
            <a:r>
              <a:rPr lang="hr-HR" sz="2400" dirty="0"/>
              <a:t>t</a:t>
            </a:r>
            <a:r>
              <a:rPr lang="hr-HR" sz="2400" dirty="0" smtClean="0"/>
              <a:t>his </a:t>
            </a:r>
            <a:r>
              <a:rPr lang="hr-HR" sz="2400" dirty="0" err="1" smtClean="0"/>
              <a:t>year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are going to </a:t>
            </a:r>
            <a:r>
              <a:rPr lang="hr-HR" sz="2400" dirty="0" err="1" smtClean="0"/>
              <a:t>visit</a:t>
            </a:r>
            <a:r>
              <a:rPr lang="hr-HR" sz="2400" dirty="0" smtClean="0"/>
              <a:t> </a:t>
            </a:r>
            <a:r>
              <a:rPr lang="hr-HR" sz="2400" dirty="0" err="1" smtClean="0"/>
              <a:t>Italy</a:t>
            </a: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8" y="2936669"/>
            <a:ext cx="5114125" cy="37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86" y="3260681"/>
            <a:ext cx="4547476" cy="341060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440" y="3019047"/>
            <a:ext cx="2879215" cy="3838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07" y="316263"/>
            <a:ext cx="2305477" cy="3073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50" y="161674"/>
            <a:ext cx="4098625" cy="30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EU PROJECTS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Two EU projects:</a:t>
            </a:r>
          </a:p>
          <a:p>
            <a:pPr lvl="1"/>
            <a:r>
              <a:rPr lang="hr-HR" dirty="0" smtClean="0"/>
              <a:t>Linking up culture</a:t>
            </a:r>
          </a:p>
          <a:p>
            <a:pPr lvl="1"/>
            <a:r>
              <a:rPr lang="hr-HR" dirty="0" smtClean="0"/>
              <a:t>We all smile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same language</a:t>
            </a:r>
          </a:p>
          <a:p>
            <a:pPr lvl="1"/>
            <a:endParaRPr lang="hr-HR" dirty="0"/>
          </a:p>
          <a:p>
            <a:r>
              <a:rPr lang="hr-HR" dirty="0" smtClean="0"/>
              <a:t>Student exchange</a:t>
            </a:r>
          </a:p>
          <a:p>
            <a:pPr marL="40005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7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OUR SCHOOL’S ADVANTAGES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Maximum 15 students per class</a:t>
            </a:r>
          </a:p>
          <a:p>
            <a:r>
              <a:rPr lang="hr-HR" dirty="0" err="1" smtClean="0"/>
              <a:t>Teachers</a:t>
            </a:r>
            <a:r>
              <a:rPr lang="hr-HR" dirty="0" smtClean="0"/>
              <a:t> </a:t>
            </a:r>
            <a:r>
              <a:rPr lang="hr-HR" dirty="0" err="1" smtClean="0"/>
              <a:t>offering</a:t>
            </a:r>
            <a:r>
              <a:rPr lang="hr-HR" dirty="0" smtClean="0"/>
              <a:t> supplementary assistance to students in each subject</a:t>
            </a:r>
          </a:p>
          <a:p>
            <a:r>
              <a:rPr lang="hr-HR" dirty="0" smtClean="0"/>
              <a:t>Individual study classes and </a:t>
            </a:r>
            <a:r>
              <a:rPr lang="hr-HR" dirty="0" err="1" smtClean="0"/>
              <a:t>mentoring</a:t>
            </a:r>
            <a:r>
              <a:rPr lang="hr-HR" dirty="0" smtClean="0"/>
              <a:t> </a:t>
            </a:r>
            <a:r>
              <a:rPr lang="hr-HR" dirty="0" err="1" smtClean="0"/>
              <a:t>classes</a:t>
            </a:r>
            <a:endParaRPr lang="hr-HR" dirty="0" smtClean="0"/>
          </a:p>
          <a:p>
            <a:r>
              <a:rPr lang="hr-HR" dirty="0" err="1" smtClean="0"/>
              <a:t>Extra</a:t>
            </a:r>
            <a:r>
              <a:rPr lang="hr-HR" dirty="0" smtClean="0"/>
              <a:t> </a:t>
            </a:r>
            <a:r>
              <a:rPr lang="hr-HR" dirty="0" err="1" smtClean="0"/>
              <a:t>foreign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classes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evening</a:t>
            </a:r>
            <a:r>
              <a:rPr lang="hr-HR" dirty="0" smtClean="0"/>
              <a:t> for </a:t>
            </a:r>
            <a:r>
              <a:rPr lang="hr-HR" dirty="0" err="1" smtClean="0"/>
              <a:t>those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</a:t>
            </a:r>
            <a:r>
              <a:rPr lang="hr-HR" dirty="0" err="1" smtClean="0"/>
              <a:t>want</a:t>
            </a:r>
            <a:r>
              <a:rPr lang="hr-HR" dirty="0" smtClean="0"/>
              <a:t> more or </a:t>
            </a:r>
            <a:r>
              <a:rPr lang="hr-HR" dirty="0" err="1" smtClean="0"/>
              <a:t>who</a:t>
            </a:r>
            <a:r>
              <a:rPr lang="hr-HR" dirty="0" smtClean="0"/>
              <a:t> </a:t>
            </a:r>
            <a:r>
              <a:rPr lang="hr-HR" dirty="0" err="1" smtClean="0"/>
              <a:t>want</a:t>
            </a:r>
            <a:r>
              <a:rPr lang="hr-HR" dirty="0" smtClean="0"/>
              <a:t> </a:t>
            </a:r>
            <a:r>
              <a:rPr lang="hr-HR" dirty="0" err="1" smtClean="0"/>
              <a:t>extra</a:t>
            </a:r>
            <a:r>
              <a:rPr lang="hr-HR" dirty="0" smtClean="0"/>
              <a:t> </a:t>
            </a:r>
            <a:r>
              <a:rPr lang="hr-HR" dirty="0" err="1" smtClean="0"/>
              <a:t>practice</a:t>
            </a:r>
            <a:r>
              <a:rPr lang="hr-HR" dirty="0" smtClean="0"/>
              <a:t> </a:t>
            </a:r>
          </a:p>
          <a:p>
            <a:r>
              <a:rPr lang="hr-HR" dirty="0" smtClean="0"/>
              <a:t> </a:t>
            </a:r>
            <a:r>
              <a:rPr lang="hr-HR" dirty="0" err="1" smtClean="0"/>
              <a:t>Morning</a:t>
            </a:r>
            <a:r>
              <a:rPr lang="hr-HR" dirty="0" smtClean="0"/>
              <a:t> – </a:t>
            </a:r>
            <a:r>
              <a:rPr lang="hr-HR" dirty="0" err="1" smtClean="0"/>
              <a:t>shift</a:t>
            </a:r>
            <a:r>
              <a:rPr lang="hr-HR" dirty="0" smtClean="0"/>
              <a:t> </a:t>
            </a:r>
            <a:r>
              <a:rPr lang="hr-HR" dirty="0" err="1" smtClean="0"/>
              <a:t>classes</a:t>
            </a:r>
            <a:endParaRPr lang="hr-HR" dirty="0" smtClean="0"/>
          </a:p>
          <a:p>
            <a:r>
              <a:rPr lang="hr-HR" dirty="0" err="1" smtClean="0"/>
              <a:t>Free</a:t>
            </a:r>
            <a:r>
              <a:rPr lang="hr-HR" dirty="0" smtClean="0"/>
              <a:t> </a:t>
            </a:r>
            <a:r>
              <a:rPr lang="hr-HR" dirty="0" err="1" smtClean="0"/>
              <a:t>weekend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19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SCHOOL EQUIPMENT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62298"/>
            <a:ext cx="8946541" cy="4486101"/>
          </a:xfrm>
        </p:spPr>
        <p:txBody>
          <a:bodyPr/>
          <a:lstStyle/>
          <a:p>
            <a:r>
              <a:rPr lang="hr-HR" dirty="0" err="1" smtClean="0"/>
              <a:t>Computer</a:t>
            </a:r>
            <a:r>
              <a:rPr lang="hr-HR" dirty="0" smtClean="0"/>
              <a:t> </a:t>
            </a:r>
            <a:r>
              <a:rPr lang="hr-HR" dirty="0" err="1" smtClean="0"/>
              <a:t>room</a:t>
            </a:r>
            <a:endParaRPr lang="hr-HR" dirty="0" smtClean="0"/>
          </a:p>
          <a:p>
            <a:r>
              <a:rPr lang="hr-HR" dirty="0" err="1" smtClean="0"/>
              <a:t>Equipped</a:t>
            </a:r>
            <a:r>
              <a:rPr lang="hr-HR" dirty="0" smtClean="0"/>
              <a:t> </a:t>
            </a:r>
            <a:r>
              <a:rPr lang="hr-HR" dirty="0" err="1" smtClean="0"/>
              <a:t>lab</a:t>
            </a:r>
            <a:r>
              <a:rPr lang="hr-HR" dirty="0" smtClean="0"/>
              <a:t> for </a:t>
            </a:r>
            <a:r>
              <a:rPr lang="hr-HR" dirty="0" err="1" smtClean="0"/>
              <a:t>science</a:t>
            </a:r>
            <a:r>
              <a:rPr lang="hr-HR" dirty="0" smtClean="0"/>
              <a:t> </a:t>
            </a:r>
            <a:r>
              <a:rPr lang="hr-HR" dirty="0" err="1" smtClean="0"/>
              <a:t>classes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8" y="1922004"/>
            <a:ext cx="2603745" cy="46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HUMARITY ACTIVITES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1971220"/>
            <a:ext cx="3752186" cy="2814140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56" y="1321724"/>
            <a:ext cx="2812471" cy="210935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84" y="1454726"/>
            <a:ext cx="3391593" cy="25436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4" y="4218031"/>
            <a:ext cx="3056791" cy="22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E2DFCC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1884</TotalTime>
  <Words>193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PRIVATE VARAŽDIN GRAMMAR SCHOOL</vt:lpstr>
      <vt:lpstr>PROGRAMMES: </vt:lpstr>
      <vt:lpstr>School Philosophy:</vt:lpstr>
      <vt:lpstr>EXCURSION</vt:lpstr>
      <vt:lpstr>PowerPoint Presentation</vt:lpstr>
      <vt:lpstr>EU PROJECTS</vt:lpstr>
      <vt:lpstr>OUR SCHOOL’S ADVANTAGES</vt:lpstr>
      <vt:lpstr>SCHOOL EQUIPMENT</vt:lpstr>
      <vt:lpstr> HUMARITY ACTIVITES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VARAŽDIN GRAMMAR SCHOOL</dc:title>
  <dc:creator>Korisnik</dc:creator>
  <cp:lastModifiedBy>Maja</cp:lastModifiedBy>
  <cp:revision>21</cp:revision>
  <dcterms:created xsi:type="dcterms:W3CDTF">2018-03-05T11:21:04Z</dcterms:created>
  <dcterms:modified xsi:type="dcterms:W3CDTF">2018-03-18T17:41:09Z</dcterms:modified>
</cp:coreProperties>
</file>