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5" r:id="rId13"/>
    <p:sldId id="257" r:id="rId1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DAD5A-2521-4E55-BB0A-C02416901EA8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207481-C9CD-4A50-BC6B-5185BAB6704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528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Stvaiti sliku križa preko</a:t>
            </a:r>
            <a:r>
              <a:rPr lang="hr-HR" baseline="0" dirty="0" smtClean="0"/>
              <a:t> ove slike gdje je biskup. To staviti na kraju kad prezentacija bude gotova i budu se stavljale animacij.e i prijelazi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07481-C9CD-4A50-BC6B-5185BAB67040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7704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993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6730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11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1634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144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931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3284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62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74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314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ACE5E31-4522-42D8-8C7D-7FC68FB55FDB}" type="datetimeFigureOut">
              <a:rPr lang="hr-HR" smtClean="0"/>
              <a:t>8.2.2019.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7997CD-E9F5-4330-89DE-92ACA1DB51A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371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pic>
        <p:nvPicPr>
          <p:cNvPr id="7" name="Slika 6"/>
          <p:cNvPicPr/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45" b="19355"/>
          <a:stretch/>
        </p:blipFill>
        <p:spPr bwMode="auto">
          <a:xfrm>
            <a:off x="814381" y="6279462"/>
            <a:ext cx="1052239" cy="5033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Slika 7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7" b="23109"/>
          <a:stretch/>
        </p:blipFill>
        <p:spPr bwMode="auto">
          <a:xfrm>
            <a:off x="3495367" y="6217232"/>
            <a:ext cx="1290955" cy="5759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Slika 8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50" y="6279462"/>
            <a:ext cx="1799590" cy="513715"/>
          </a:xfrm>
          <a:prstGeom prst="rect">
            <a:avLst/>
          </a:prstGeom>
        </p:spPr>
      </p:pic>
      <p:pic>
        <p:nvPicPr>
          <p:cNvPr id="10" name="Slika 9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009" y="6230859"/>
            <a:ext cx="2123440" cy="60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0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05712" y="1859130"/>
            <a:ext cx="9144000" cy="2387600"/>
          </a:xfrm>
        </p:spPr>
        <p:txBody>
          <a:bodyPr>
            <a:normAutofit/>
          </a:bodyPr>
          <a:lstStyle/>
          <a:p>
            <a:r>
              <a:rPr lang="hr-HR" sz="7200" dirty="0" smtClean="0"/>
              <a:t>CROATIAN RELIGIOUS TRADITIONS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23007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EASTER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4" r="7774"/>
          <a:stretch>
            <a:fillRect/>
          </a:stretch>
        </p:blipFill>
        <p:spPr>
          <a:xfrm>
            <a:off x="6206268" y="2624836"/>
            <a:ext cx="4691582" cy="33655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lunch and spending time with family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mass in the evening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69" y="577120"/>
            <a:ext cx="3477379" cy="193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7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20" y="880048"/>
            <a:ext cx="7747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41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ALL SAINT’S DAY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going </a:t>
            </a:r>
            <a:r>
              <a:rPr lang="hr-HR" dirty="0" smtClean="0"/>
              <a:t>to the</a:t>
            </a:r>
            <a:r>
              <a:rPr lang="hr-HR" dirty="0" smtClean="0"/>
              <a:t> </a:t>
            </a:r>
            <a:r>
              <a:rPr lang="hr-HR" dirty="0" smtClean="0"/>
              <a:t>cemetery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visting graves of </a:t>
            </a:r>
            <a:r>
              <a:rPr lang="hr-HR" dirty="0" smtClean="0"/>
              <a:t>our beloved</a:t>
            </a:r>
            <a:r>
              <a:rPr lang="hr-HR" dirty="0" smtClean="0"/>
              <a:t> </a:t>
            </a:r>
            <a:r>
              <a:rPr lang="hr-HR" dirty="0" smtClean="0"/>
              <a:t>and </a:t>
            </a:r>
            <a:r>
              <a:rPr lang="hr-HR" dirty="0" smtClean="0"/>
              <a:t>lighting  candles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1813" y="2267262"/>
            <a:ext cx="5816184" cy="387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809" y="448924"/>
            <a:ext cx="1608476" cy="160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91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56488" y="2173097"/>
            <a:ext cx="10765536" cy="260921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This project has been funded with support from the European Commission. </a:t>
            </a:r>
            <a:br>
              <a:rPr lang="en-US" dirty="0"/>
            </a:br>
            <a:r>
              <a:rPr lang="en-US" dirty="0"/>
              <a:t>This publication [communication] reflects the views only of the author, and the Commission cannot be held responsible for any use which may be made of the information contained.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1257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CHRISTENING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360" r="16360"/>
          <a:stretch>
            <a:fillRect/>
          </a:stretch>
        </p:blipFill>
        <p:spPr>
          <a:xfrm>
            <a:off x="7577820" y="2057400"/>
            <a:ext cx="4225818" cy="333674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white clothes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parents choose godparents for their </a:t>
            </a:r>
            <a:r>
              <a:rPr lang="en-US" dirty="0" smtClean="0"/>
              <a:t>child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child is </a:t>
            </a:r>
            <a:r>
              <a:rPr lang="hr-HR" dirty="0" smtClean="0"/>
              <a:t>baptis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/>
              <a:t>in Holy water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meal (dinner) after ceremony </a:t>
            </a:r>
          </a:p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67789" y="3064042"/>
            <a:ext cx="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334126" y="3657600"/>
            <a:ext cx="2437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special candle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956" y="2723140"/>
            <a:ext cx="2005263" cy="200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789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HOLY COMMUNION</a:t>
            </a:r>
            <a:endParaRPr lang="hr-HR" dirty="0"/>
          </a:p>
        </p:txBody>
      </p:sp>
      <p:pic>
        <p:nvPicPr>
          <p:cNvPr id="1026" name="Picture 2" descr="Povezana slik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 r="7738"/>
          <a:stretch>
            <a:fillRect/>
          </a:stretch>
        </p:blipFill>
        <p:spPr bwMode="auto">
          <a:xfrm>
            <a:off x="6208777" y="2965863"/>
            <a:ext cx="4443984" cy="313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third </a:t>
            </a:r>
            <a:r>
              <a:rPr lang="en-US" dirty="0"/>
              <a:t>grade of elementary school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child receives sacramental </a:t>
            </a:r>
            <a:r>
              <a:rPr lang="en-US" dirty="0" smtClean="0"/>
              <a:t>bread</a:t>
            </a:r>
            <a:r>
              <a:rPr lang="hr-HR" dirty="0" smtClean="0"/>
              <a:t>,</a:t>
            </a:r>
            <a:r>
              <a:rPr lang="en-US" dirty="0" smtClean="0"/>
              <a:t> </a:t>
            </a:r>
            <a:r>
              <a:rPr lang="en-US" dirty="0" smtClean="0"/>
              <a:t>body </a:t>
            </a:r>
            <a:r>
              <a:rPr lang="en-US" dirty="0"/>
              <a:t>of </a:t>
            </a:r>
            <a:r>
              <a:rPr lang="en-US" dirty="0" smtClean="0"/>
              <a:t>Christ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all </a:t>
            </a:r>
            <a:r>
              <a:rPr lang="en-US" dirty="0" smtClean="0"/>
              <a:t>children</a:t>
            </a:r>
            <a:r>
              <a:rPr lang="hr-HR" dirty="0" smtClean="0"/>
              <a:t> usually</a:t>
            </a:r>
            <a:r>
              <a:rPr lang="en-US" dirty="0" smtClean="0"/>
              <a:t> </a:t>
            </a:r>
            <a:r>
              <a:rPr lang="en-US" dirty="0"/>
              <a:t>wear white </a:t>
            </a:r>
            <a:r>
              <a:rPr lang="hr-HR" dirty="0" smtClean="0"/>
              <a:t>robe</a:t>
            </a:r>
            <a:r>
              <a:rPr lang="en-US" dirty="0" smtClean="0"/>
              <a:t>s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meal (dinner) after ceremony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3676" y="285743"/>
            <a:ext cx="3757871" cy="250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84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CONFIRMATION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7779" r="7779"/>
          <a:stretch>
            <a:fillRect/>
          </a:stretch>
        </p:blipFill>
        <p:spPr>
          <a:xfrm>
            <a:off x="7859002" y="2057400"/>
            <a:ext cx="4150118" cy="327697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eight grade of elementary </a:t>
            </a:r>
            <a:r>
              <a:rPr lang="en-US" dirty="0" smtClean="0"/>
              <a:t>school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confirmation </a:t>
            </a:r>
            <a:r>
              <a:rPr lang="en-US" dirty="0"/>
              <a:t>godfather </a:t>
            </a:r>
          </a:p>
          <a:p>
            <a:r>
              <a:rPr lang="en-US" dirty="0"/>
              <a:t>   or </a:t>
            </a:r>
            <a:r>
              <a:rPr lang="en-US" dirty="0" smtClean="0"/>
              <a:t>godmother</a:t>
            </a:r>
            <a:r>
              <a:rPr lang="hr-HR" dirty="0" smtClean="0"/>
              <a:t> – a must for the ceremony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young people receive seven gifts of the Holy Spirit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they are all formally dressed</a:t>
            </a:r>
          </a:p>
          <a:p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687" y="2057400"/>
            <a:ext cx="2289727" cy="31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8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WEDDING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0520" b="10520"/>
          <a:stretch>
            <a:fillRect/>
          </a:stretch>
        </p:blipFill>
        <p:spPr>
          <a:xfrm>
            <a:off x="6455664" y="2884202"/>
            <a:ext cx="4178808" cy="314090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34548" cy="3811588"/>
          </a:xfrm>
        </p:spPr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After</a:t>
            </a:r>
            <a:r>
              <a:rPr lang="hr-HR" dirty="0" smtClean="0"/>
              <a:t> a</a:t>
            </a:r>
            <a:r>
              <a:rPr lang="en-US" dirty="0" smtClean="0"/>
              <a:t> </a:t>
            </a:r>
            <a:r>
              <a:rPr lang="en-US" dirty="0" smtClean="0"/>
              <a:t>ceremony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r>
              <a:rPr lang="en-US" dirty="0" smtClean="0"/>
              <a:t> </a:t>
            </a:r>
            <a:r>
              <a:rPr lang="en-US" dirty="0"/>
              <a:t>people throw flower </a:t>
            </a:r>
            <a:r>
              <a:rPr lang="en-US" dirty="0" smtClean="0"/>
              <a:t>petals </a:t>
            </a:r>
            <a:r>
              <a:rPr lang="en-US" dirty="0"/>
              <a:t>on the newly married couple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bride and groom feed each </a:t>
            </a:r>
            <a:r>
              <a:rPr lang="en-US" dirty="0" smtClean="0"/>
              <a:t>other </a:t>
            </a:r>
            <a:r>
              <a:rPr lang="en-US" dirty="0"/>
              <a:t>cake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groom takes off brides garter blindfolded with his teeth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hr-HR" dirty="0" smtClean="0"/>
              <a:t>ceremony:  1) starts at home – </a:t>
            </a:r>
            <a:r>
              <a:rPr lang="hr-HR" dirty="0"/>
              <a:t>3</a:t>
            </a:r>
            <a:r>
              <a:rPr lang="hr-HR" dirty="0" smtClean="0"/>
              <a:t> p.m.</a:t>
            </a:r>
          </a:p>
          <a:p>
            <a:r>
              <a:rPr lang="hr-HR" dirty="0"/>
              <a:t> </a:t>
            </a:r>
            <a:r>
              <a:rPr lang="hr-HR" dirty="0" smtClean="0"/>
              <a:t>                            2) </a:t>
            </a:r>
            <a:r>
              <a:rPr lang="hr-HR" dirty="0" err="1" smtClean="0"/>
              <a:t>mass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Church</a:t>
            </a:r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3) party </a:t>
            </a:r>
            <a:r>
              <a:rPr lang="hr-HR" dirty="0" err="1" smtClean="0"/>
              <a:t>all</a:t>
            </a:r>
            <a:r>
              <a:rPr lang="hr-HR" dirty="0" smtClean="0"/>
              <a:t> </a:t>
            </a:r>
            <a:r>
              <a:rPr lang="hr-HR" dirty="0" err="1" smtClean="0"/>
              <a:t>night</a:t>
            </a:r>
            <a:r>
              <a:rPr lang="hr-HR" dirty="0" smtClean="0"/>
              <a:t> </a:t>
            </a:r>
            <a:r>
              <a:rPr lang="hr-HR" dirty="0" err="1" smtClean="0"/>
              <a:t>until</a:t>
            </a:r>
            <a:r>
              <a:rPr lang="hr-HR" dirty="0" smtClean="0"/>
              <a:t> </a:t>
            </a:r>
            <a:r>
              <a:rPr lang="hr-HR" dirty="0" err="1" smtClean="0"/>
              <a:t>morning</a:t>
            </a:r>
            <a:r>
              <a:rPr lang="hr-HR" dirty="0" smtClean="0"/>
              <a:t> </a:t>
            </a:r>
          </a:p>
          <a:p>
            <a:endParaRPr lang="hr-HR" dirty="0"/>
          </a:p>
        </p:txBody>
      </p:sp>
      <p:grpSp>
        <p:nvGrpSpPr>
          <p:cNvPr id="8" name="Grupa 7"/>
          <p:cNvGrpSpPr/>
          <p:nvPr/>
        </p:nvGrpSpPr>
        <p:grpSpPr>
          <a:xfrm>
            <a:off x="5124418" y="996697"/>
            <a:ext cx="6841300" cy="1670732"/>
            <a:chOff x="4390358" y="453930"/>
            <a:chExt cx="6541136" cy="1311497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358" y="457200"/>
              <a:ext cx="1962341" cy="1308227"/>
            </a:xfrm>
            <a:prstGeom prst="rect">
              <a:avLst/>
            </a:prstGeom>
          </p:spPr>
        </p:pic>
        <p:pic>
          <p:nvPicPr>
            <p:cNvPr id="6" name="Slika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2699" y="457200"/>
              <a:ext cx="1962341" cy="1304957"/>
            </a:xfrm>
            <a:prstGeom prst="rect">
              <a:avLst/>
            </a:prstGeom>
          </p:spPr>
        </p:pic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040" y="453930"/>
              <a:ext cx="2616454" cy="13082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258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FUNERAL</a:t>
            </a:r>
            <a:endParaRPr lang="hr-HR" dirty="0"/>
          </a:p>
        </p:txBody>
      </p:sp>
      <p:pic>
        <p:nvPicPr>
          <p:cNvPr id="3" name="Rezervirano mjesto slike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7806"/>
          <a:stretch>
            <a:fillRect/>
          </a:stretch>
        </p:blipFill>
        <p:spPr>
          <a:xfrm>
            <a:off x="5878132" y="2057400"/>
            <a:ext cx="4719764" cy="345313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/>
              <a:t>everybody </a:t>
            </a:r>
            <a:r>
              <a:rPr lang="en-US" dirty="0"/>
              <a:t>is dressed in black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everybody brings wreaths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brass band plays at the funeral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33919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CHRISTMAS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advent </a:t>
            </a:r>
            <a:r>
              <a:rPr lang="hr-HR" dirty="0" err="1" smtClean="0"/>
              <a:t>wreath</a:t>
            </a:r>
            <a:r>
              <a:rPr lang="hr-H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err="1" smtClean="0"/>
              <a:t>planting</a:t>
            </a:r>
            <a:r>
              <a:rPr lang="hr-HR" dirty="0" smtClean="0"/>
              <a:t> </a:t>
            </a:r>
            <a:r>
              <a:rPr lang="hr-HR" dirty="0" err="1" smtClean="0"/>
              <a:t>decorative</a:t>
            </a:r>
            <a:r>
              <a:rPr lang="hr-HR" dirty="0" smtClean="0"/>
              <a:t> </a:t>
            </a:r>
            <a:r>
              <a:rPr lang="hr-HR" dirty="0" err="1" smtClean="0"/>
              <a:t>wheat</a:t>
            </a:r>
            <a:r>
              <a:rPr lang="hr-H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r>
              <a:rPr lang="hr-HR" dirty="0" smtClean="0"/>
              <a:t>                      St. </a:t>
            </a:r>
            <a:r>
              <a:rPr lang="hr-HR" dirty="0" smtClean="0"/>
              <a:t>Lucy‘s </a:t>
            </a:r>
            <a:r>
              <a:rPr lang="hr-HR" dirty="0" smtClean="0"/>
              <a:t>day – 13</a:t>
            </a:r>
            <a:r>
              <a:rPr lang="hr-HR" baseline="30000" dirty="0" smtClean="0"/>
              <a:t>th</a:t>
            </a:r>
            <a:r>
              <a:rPr lang="hr-HR" dirty="0" smtClean="0"/>
              <a:t> December</a:t>
            </a:r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err="1" smtClean="0"/>
              <a:t>nativity</a:t>
            </a:r>
            <a:r>
              <a:rPr lang="hr-HR" dirty="0" smtClean="0"/>
              <a:t> scene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err="1" smtClean="0"/>
              <a:t>Midnight</a:t>
            </a:r>
            <a:r>
              <a:rPr lang="hr-HR" dirty="0" smtClean="0"/>
              <a:t> </a:t>
            </a:r>
            <a:r>
              <a:rPr lang="hr-HR" dirty="0" err="1" smtClean="0"/>
              <a:t>mass</a:t>
            </a: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endParaRPr lang="hr-HR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10" name="Rezervirano mjesto slike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8378856" y="3447288"/>
            <a:ext cx="3372993" cy="2663346"/>
          </a:xfrm>
        </p:spPr>
      </p:pic>
      <p:grpSp>
        <p:nvGrpSpPr>
          <p:cNvPr id="14" name="Grupa 13"/>
          <p:cNvGrpSpPr/>
          <p:nvPr/>
        </p:nvGrpSpPr>
        <p:grpSpPr>
          <a:xfrm>
            <a:off x="1380744" y="3063240"/>
            <a:ext cx="466344" cy="384048"/>
            <a:chOff x="1380744" y="3063240"/>
            <a:chExt cx="466344" cy="38404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cxnSp>
          <p:nvCxnSpPr>
            <p:cNvPr id="6" name="Ravni poveznik 5"/>
            <p:cNvCxnSpPr/>
            <p:nvPr/>
          </p:nvCxnSpPr>
          <p:spPr>
            <a:xfrm>
              <a:off x="1389888" y="3063240"/>
              <a:ext cx="9144" cy="3840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vni poveznik sa strelicom 7"/>
            <p:cNvCxnSpPr/>
            <p:nvPr/>
          </p:nvCxnSpPr>
          <p:spPr>
            <a:xfrm>
              <a:off x="1380744" y="3447288"/>
              <a:ext cx="46634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Slika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53" y="1446530"/>
            <a:ext cx="3001137" cy="4001516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018" y="1173753"/>
            <a:ext cx="3840670" cy="216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13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8" t="-273" r="16991"/>
          <a:stretch/>
        </p:blipFill>
        <p:spPr>
          <a:xfrm>
            <a:off x="8942831" y="754380"/>
            <a:ext cx="3118104" cy="47487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CHRISTMAS</a:t>
            </a:r>
          </a:p>
        </p:txBody>
      </p:sp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862"/>
          <a:stretch>
            <a:fillRect/>
          </a:stretch>
        </p:blipFill>
        <p:spPr>
          <a:xfrm>
            <a:off x="4963890" y="356616"/>
            <a:ext cx="3787076" cy="2395855"/>
          </a:xfr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dirty="0" smtClean="0"/>
              <a:t>family is </a:t>
            </a:r>
            <a:r>
              <a:rPr lang="hr-HR" dirty="0" smtClean="0"/>
              <a:t>decorating the </a:t>
            </a:r>
            <a:r>
              <a:rPr lang="hr-HR" dirty="0"/>
              <a:t>C</a:t>
            </a:r>
            <a:r>
              <a:rPr lang="hr-HR" dirty="0" smtClean="0"/>
              <a:t>hristmas </a:t>
            </a:r>
            <a:r>
              <a:rPr lang="hr-HR" dirty="0" smtClean="0"/>
              <a:t>tree – Christmas eve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err="1" smtClean="0"/>
              <a:t>opening</a:t>
            </a:r>
            <a:r>
              <a:rPr lang="hr-HR" dirty="0"/>
              <a:t> </a:t>
            </a:r>
            <a:r>
              <a:rPr lang="hr-HR" dirty="0" err="1" smtClean="0"/>
              <a:t>presents</a:t>
            </a:r>
            <a:r>
              <a:rPr lang="hr-HR" dirty="0" smtClean="0"/>
              <a:t> on </a:t>
            </a:r>
            <a:r>
              <a:rPr lang="hr-HR" dirty="0" err="1" smtClean="0"/>
              <a:t>Christmas</a:t>
            </a:r>
            <a:r>
              <a:rPr lang="hr-HR" dirty="0" smtClean="0"/>
              <a:t> </a:t>
            </a:r>
            <a:r>
              <a:rPr lang="hr-HR" dirty="0" err="1" smtClean="0"/>
              <a:t>morning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0" y="2907792"/>
            <a:ext cx="3791712" cy="284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35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EASTER</a:t>
            </a:r>
            <a:endParaRPr lang="hr-HR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6" r="20196"/>
          <a:stretch>
            <a:fillRect/>
          </a:stretch>
        </p:blipFill>
        <p:spPr>
          <a:xfrm>
            <a:off x="6405953" y="2057400"/>
            <a:ext cx="4866585" cy="32799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5094" y="2057400"/>
            <a:ext cx="5021366" cy="3811588"/>
          </a:xfrm>
        </p:spPr>
        <p:txBody>
          <a:bodyPr/>
          <a:lstStyle/>
          <a:p>
            <a:endParaRPr lang="hr-HR" dirty="0" smtClean="0"/>
          </a:p>
          <a:p>
            <a:r>
              <a:rPr lang="hr-HR" dirty="0" smtClean="0"/>
              <a:t>LENT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preparing for Easter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disavowal from something you like (food, curse words...)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hr-HR" dirty="0"/>
          </a:p>
          <a:p>
            <a:r>
              <a:rPr lang="hr-HR" dirty="0" smtClean="0"/>
              <a:t>HOLY THURSDAY,  GOOD FRIDAY AND HOLY SATURDAY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mass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hr-HR" dirty="0" smtClean="0"/>
              <a:t>spending time with family</a:t>
            </a:r>
          </a:p>
        </p:txBody>
      </p:sp>
    </p:spTree>
    <p:extLst>
      <p:ext uri="{BB962C8B-B14F-4D97-AF65-F5344CB8AC3E}">
        <p14:creationId xmlns:p14="http://schemas.microsoft.com/office/powerpoint/2010/main" val="617312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284</Words>
  <Application>Microsoft Office PowerPoint</Application>
  <PresentationFormat>Widescreen</PresentationFormat>
  <Paragraphs>87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Tema sustava Office</vt:lpstr>
      <vt:lpstr>CROATIAN RELIGIOUS TRADITIONS</vt:lpstr>
      <vt:lpstr>CHRISTENING</vt:lpstr>
      <vt:lpstr>HOLY COMMUNION</vt:lpstr>
      <vt:lpstr>CONFIRMATION</vt:lpstr>
      <vt:lpstr>WEDDING</vt:lpstr>
      <vt:lpstr>FUNERAL</vt:lpstr>
      <vt:lpstr>CHRISTMAS</vt:lpstr>
      <vt:lpstr>CHRISTMAS</vt:lpstr>
      <vt:lpstr>EASTER</vt:lpstr>
      <vt:lpstr>EASTER</vt:lpstr>
      <vt:lpstr>PowerPoint Presentation</vt:lpstr>
      <vt:lpstr>ALL SAINT’S DAY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Maja</dc:creator>
  <cp:lastModifiedBy>Petar Babić</cp:lastModifiedBy>
  <cp:revision>19</cp:revision>
  <dcterms:created xsi:type="dcterms:W3CDTF">2017-11-02T17:32:57Z</dcterms:created>
  <dcterms:modified xsi:type="dcterms:W3CDTF">2019-02-08T09:16:30Z</dcterms:modified>
</cp:coreProperties>
</file>