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CA"/>
          </a:solidFill>
        </a:fill>
      </a:tcStyle>
    </a:wholeTbl>
    <a:band2H>
      <a:tcTxStyle b="def" i="def"/>
      <a:tcStyle>
        <a:tcBdr/>
        <a:fill>
          <a:solidFill>
            <a:srgbClr val="F7E8E7"/>
          </a:solidFill>
        </a:fill>
      </a:tcStyle>
    </a:band2H>
    <a:firstCol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AD3"/>
          </a:solidFill>
        </a:fill>
      </a:tcStyle>
    </a:wholeTbl>
    <a:band2H>
      <a:tcTxStyle b="def" i="def"/>
      <a:tcStyle>
        <a:tcBdr/>
        <a:fill>
          <a:solidFill>
            <a:srgbClr val="F0EDEA"/>
          </a:solidFill>
        </a:fill>
      </a:tcStyle>
    </a:band2H>
    <a:firstCol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1"/>
          </a:solidFill>
        </a:fill>
      </a:tcStyle>
    </a:wholeTbl>
    <a:band2H>
      <a:tcTxStyle b="def" i="def"/>
      <a:tcStyle>
        <a:tcBdr/>
        <a:fill>
          <a:solidFill>
            <a:srgbClr val="EDE9E9"/>
          </a:solidFill>
        </a:fill>
      </a:tcStyle>
    </a:band2H>
    <a:firstCol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/>
        </p:nvSpPr>
        <p:spPr>
          <a:xfrm>
            <a:off x="920833" y="1346945"/>
            <a:ext cx="10222994" cy="806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Rectangle 7"/>
          <p:cNvSpPr/>
          <p:nvPr/>
        </p:nvSpPr>
        <p:spPr>
          <a:xfrm>
            <a:off x="920833" y="4299696"/>
            <a:ext cx="10222994" cy="8068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" name="Rectangle 8"/>
          <p:cNvSpPr/>
          <p:nvPr/>
        </p:nvSpPr>
        <p:spPr>
          <a:xfrm>
            <a:off x="920833" y="1484779"/>
            <a:ext cx="10222994" cy="2743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1" name="Group 9"/>
          <p:cNvGrpSpPr/>
          <p:nvPr/>
        </p:nvGrpSpPr>
        <p:grpSpPr>
          <a:xfrm>
            <a:off x="9649214" y="4068922"/>
            <a:ext cx="1080905" cy="1080903"/>
            <a:chOff x="0" y="0"/>
            <a:chExt cx="1080903" cy="1080902"/>
          </a:xfrm>
        </p:grpSpPr>
        <p:sp>
          <p:nvSpPr>
            <p:cNvPr id="19" name="Oval 10"/>
            <p:cNvSpPr/>
            <p:nvPr/>
          </p:nvSpPr>
          <p:spPr>
            <a:xfrm>
              <a:off x="0" y="-1"/>
              <a:ext cx="1080904" cy="108090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Oval 11"/>
            <p:cNvSpPr/>
            <p:nvPr/>
          </p:nvSpPr>
          <p:spPr>
            <a:xfrm>
              <a:off x="108090" y="108089"/>
              <a:ext cx="864726" cy="864724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" name="Title Text"/>
          <p:cNvSpPr txBox="1"/>
          <p:nvPr>
            <p:ph type="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9600"/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069847" y="4389120"/>
            <a:ext cx="7891273" cy="106984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200"/>
            </a:lvl1pPr>
            <a:lvl2pPr marL="0" indent="457200">
              <a:buClrTx/>
              <a:buSzTx/>
              <a:buNone/>
              <a:defRPr sz="2200"/>
            </a:lvl2pPr>
            <a:lvl3pPr marL="0" indent="914400">
              <a:buClrTx/>
              <a:buSzTx/>
              <a:buNone/>
              <a:defRPr sz="2200"/>
            </a:lvl3pPr>
            <a:lvl4pPr marL="0" indent="1371600">
              <a:buClrTx/>
              <a:buSzTx/>
              <a:buNone/>
              <a:defRPr sz="2200"/>
            </a:lvl4pPr>
            <a:lvl5pPr marL="0" indent="1828800">
              <a:buClrTx/>
              <a:buSz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9592733" y="4289333"/>
            <a:ext cx="521554" cy="4520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val 8"/>
          <p:cNvSpPr/>
          <p:nvPr/>
        </p:nvSpPr>
        <p:spPr>
          <a:xfrm>
            <a:off x="11430910" y="6258874"/>
            <a:ext cx="398815" cy="39881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36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l="0" t="18145" r="0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l="0" t="11347" r="0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idx="1"/>
          </p:nvPr>
        </p:nvSpPr>
        <p:spPr>
          <a:xfrm>
            <a:off x="1069847" y="2121407"/>
            <a:ext cx="10058401" cy="405079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val 8"/>
          <p:cNvSpPr/>
          <p:nvPr/>
        </p:nvSpPr>
        <p:spPr>
          <a:xfrm>
            <a:off x="11430910" y="6258874"/>
            <a:ext cx="398815" cy="39881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50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l="0" t="18145" r="0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l="0" t="11347" r="0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le Text"/>
          <p:cNvSpPr txBox="1"/>
          <p:nvPr>
            <p:ph type="title"/>
          </p:nvPr>
        </p:nvSpPr>
        <p:spPr>
          <a:xfrm>
            <a:off x="8724900" y="533400"/>
            <a:ext cx="2552700" cy="563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idx="1"/>
          </p:nvPr>
        </p:nvSpPr>
        <p:spPr>
          <a:xfrm>
            <a:off x="1066800" y="533400"/>
            <a:ext cx="7505700" cy="5638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 8"/>
          <p:cNvSpPr/>
          <p:nvPr/>
        </p:nvSpPr>
        <p:spPr>
          <a:xfrm>
            <a:off x="11430910" y="6258874"/>
            <a:ext cx="398815" cy="39881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64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l="0" t="18145" r="0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l="0" t="11347" r="0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400"/>
            </a:lvl1pPr>
            <a:lvl2pPr marL="0" indent="457200" algn="ctr">
              <a:buClrTx/>
              <a:buSzTx/>
              <a:buNone/>
              <a:defRPr sz="2400"/>
            </a:lvl2pPr>
            <a:lvl3pPr marL="0" indent="914400" algn="ctr">
              <a:buClrTx/>
              <a:buSzTx/>
              <a:buNone/>
              <a:defRPr sz="2400"/>
            </a:lvl3pPr>
            <a:lvl4pPr marL="0" indent="1371600" algn="ctr">
              <a:buClrTx/>
              <a:buSzTx/>
              <a:buNone/>
              <a:defRPr sz="2400"/>
            </a:lvl4pPr>
            <a:lvl5pPr marL="0" indent="1828800" algn="ctr">
              <a:buClrTx/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8"/>
          <p:cNvSpPr/>
          <p:nvPr/>
        </p:nvSpPr>
        <p:spPr>
          <a:xfrm>
            <a:off x="11430910" y="6258874"/>
            <a:ext cx="398815" cy="39881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2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l="0" t="18145" r="0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l="0" t="11347" r="0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idx="1"/>
          </p:nvPr>
        </p:nvSpPr>
        <p:spPr>
          <a:xfrm>
            <a:off x="1069847" y="2121407"/>
            <a:ext cx="10058401" cy="405079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11311128" y="5826035"/>
            <a:ext cx="372478" cy="32507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4917988"/>
            <a:ext cx="12192000" cy="194001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2167127" y="1225296"/>
            <a:ext cx="9281161" cy="352044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/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2165774" y="5020055"/>
            <a:ext cx="9052560" cy="10668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50" name="Group 7"/>
          <p:cNvGrpSpPr/>
          <p:nvPr/>
        </p:nvGrpSpPr>
        <p:grpSpPr>
          <a:xfrm>
            <a:off x="897399" y="2325847"/>
            <a:ext cx="1080904" cy="1080903"/>
            <a:chOff x="0" y="0"/>
            <a:chExt cx="1080903" cy="1080902"/>
          </a:xfrm>
        </p:grpSpPr>
        <p:sp>
          <p:nvSpPr>
            <p:cNvPr id="48" name="Oval 8"/>
            <p:cNvSpPr/>
            <p:nvPr/>
          </p:nvSpPr>
          <p:spPr>
            <a:xfrm>
              <a:off x="0" y="-1"/>
              <a:ext cx="1080904" cy="1080904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" name="Oval 9"/>
            <p:cNvSpPr/>
            <p:nvPr/>
          </p:nvSpPr>
          <p:spPr>
            <a:xfrm>
              <a:off x="108090" y="108089"/>
              <a:ext cx="864726" cy="864724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843701" y="2506133"/>
            <a:ext cx="521555" cy="4520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8"/>
          <p:cNvSpPr/>
          <p:nvPr/>
        </p:nvSpPr>
        <p:spPr>
          <a:xfrm>
            <a:off x="11430910" y="6258874"/>
            <a:ext cx="398815" cy="39881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9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l="0" t="18145" r="0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l="0" t="11347" r="0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1069847" y="2194560"/>
            <a:ext cx="4754881" cy="39776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8"/>
          <p:cNvSpPr/>
          <p:nvPr/>
        </p:nvSpPr>
        <p:spPr>
          <a:xfrm>
            <a:off x="11430910" y="6258874"/>
            <a:ext cx="398815" cy="39881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73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l="0" t="18145" r="0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l="0" t="11347" r="0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1066800" y="2048255"/>
            <a:ext cx="4754880" cy="64008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b="1">
                <a:solidFill>
                  <a:srgbClr val="9E3611"/>
                </a:solidFill>
              </a:defRPr>
            </a:lvl1pPr>
            <a:lvl2pPr marL="0" indent="457200">
              <a:buClrTx/>
              <a:buSzTx/>
              <a:buNone/>
              <a:defRPr b="1">
                <a:solidFill>
                  <a:srgbClr val="9E3611"/>
                </a:solidFill>
              </a:defRPr>
            </a:lvl2pPr>
            <a:lvl3pPr marL="0" indent="914400">
              <a:buClrTx/>
              <a:buSzTx/>
              <a:buNone/>
              <a:defRPr b="1">
                <a:solidFill>
                  <a:srgbClr val="9E3611"/>
                </a:solidFill>
              </a:defRPr>
            </a:lvl3pPr>
            <a:lvl4pPr marL="0" indent="1371600">
              <a:buClrTx/>
              <a:buSzTx/>
              <a:buNone/>
              <a:defRPr b="1">
                <a:solidFill>
                  <a:srgbClr val="9E3611"/>
                </a:solidFill>
              </a:defRPr>
            </a:lvl4pPr>
            <a:lvl5pPr marL="0" indent="1828800">
              <a:buClrTx/>
              <a:buSzTx/>
              <a:buNone/>
              <a:defRPr b="1">
                <a:solidFill>
                  <a:srgbClr val="9E361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4"/>
          <p:cNvSpPr/>
          <p:nvPr>
            <p:ph type="body" sz="quarter" idx="13"/>
          </p:nvPr>
        </p:nvSpPr>
        <p:spPr>
          <a:xfrm>
            <a:off x="6364223" y="2048255"/>
            <a:ext cx="4754881" cy="64008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b="1">
                <a:solidFill>
                  <a:srgbClr val="9E3611"/>
                </a:solidFill>
              </a:defRPr>
            </a:pP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8"/>
          <p:cNvSpPr/>
          <p:nvPr/>
        </p:nvSpPr>
        <p:spPr>
          <a:xfrm>
            <a:off x="11430910" y="6258874"/>
            <a:ext cx="398815" cy="39881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96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l="0" t="18145" r="0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l="0" t="11347" r="0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7"/>
          <p:cNvSpPr/>
          <p:nvPr/>
        </p:nvSpPr>
        <p:spPr>
          <a:xfrm>
            <a:off x="8303739" y="-1"/>
            <a:ext cx="3888260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xfrm>
            <a:off x="8549640" y="685800"/>
            <a:ext cx="3200401" cy="1737361"/>
          </a:xfrm>
          <a:prstGeom prst="rect">
            <a:avLst/>
          </a:prstGeom>
        </p:spPr>
        <p:txBody>
          <a:bodyPr anchor="b"/>
          <a:lstStyle>
            <a:lvl1pPr>
              <a:defRPr b="1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ext Placeholder 3"/>
          <p:cNvSpPr/>
          <p:nvPr>
            <p:ph type="body" sz="quarter" idx="13"/>
          </p:nvPr>
        </p:nvSpPr>
        <p:spPr>
          <a:xfrm>
            <a:off x="8549640" y="2423159"/>
            <a:ext cx="3200401" cy="329184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pPr>
          </a:p>
        </p:txBody>
      </p:sp>
      <p:grpSp>
        <p:nvGrpSpPr>
          <p:cNvPr id="113" name="Group 8"/>
          <p:cNvGrpSpPr/>
          <p:nvPr/>
        </p:nvGrpSpPr>
        <p:grpSpPr>
          <a:xfrm>
            <a:off x="11401724" y="6229680"/>
            <a:ext cx="457201" cy="457201"/>
            <a:chOff x="0" y="0"/>
            <a:chExt cx="457200" cy="457200"/>
          </a:xfrm>
        </p:grpSpPr>
        <p:sp>
          <p:nvSpPr>
            <p:cNvPr id="111" name="Oval 9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Oval 10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0"/>
          <p:cNvSpPr/>
          <p:nvPr/>
        </p:nvSpPr>
        <p:spPr>
          <a:xfrm>
            <a:off x="8303739" y="-1"/>
            <a:ext cx="3888260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Title Text"/>
          <p:cNvSpPr txBox="1"/>
          <p:nvPr>
            <p:ph type="title"/>
          </p:nvPr>
        </p:nvSpPr>
        <p:spPr>
          <a:xfrm>
            <a:off x="8549640" y="685800"/>
            <a:ext cx="3200401" cy="1737361"/>
          </a:xfrm>
          <a:prstGeom prst="rect">
            <a:avLst/>
          </a:prstGeom>
        </p:spPr>
        <p:txBody>
          <a:bodyPr anchor="b"/>
          <a:lstStyle>
            <a:lvl1pPr>
              <a:defRPr b="1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3" name="Picture Placeholder 2"/>
          <p:cNvSpPr/>
          <p:nvPr>
            <p:ph type="pic" idx="13"/>
          </p:nvPr>
        </p:nvSpPr>
        <p:spPr>
          <a:xfrm>
            <a:off x="0" y="0"/>
            <a:ext cx="830374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8549640" y="2423160"/>
            <a:ext cx="3200401" cy="32918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27" name="Group 7"/>
          <p:cNvGrpSpPr/>
          <p:nvPr/>
        </p:nvGrpSpPr>
        <p:grpSpPr>
          <a:xfrm>
            <a:off x="11401724" y="6229680"/>
            <a:ext cx="457201" cy="457201"/>
            <a:chOff x="0" y="0"/>
            <a:chExt cx="457200" cy="457200"/>
          </a:xfrm>
        </p:grpSpPr>
        <p:sp>
          <p:nvSpPr>
            <p:cNvPr id="125" name="Oval 8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6" name="Oval 9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/>
          <p:nvPr/>
        </p:nvSpPr>
        <p:spPr>
          <a:xfrm>
            <a:off x="11430910" y="6258874"/>
            <a:ext cx="398815" cy="39881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" name="Slika 6" descr="Slika 6"/>
          <p:cNvPicPr>
            <a:picLocks noChangeAspect="1"/>
          </p:cNvPicPr>
          <p:nvPr/>
        </p:nvPicPr>
        <p:blipFill>
          <a:blip r:embed="rId2">
            <a:extLst/>
          </a:blip>
          <a:srcRect l="0" t="18145" r="0" b="19355"/>
          <a:stretch>
            <a:fillRect/>
          </a:stretch>
        </p:blipFill>
        <p:spPr>
          <a:xfrm>
            <a:off x="814381" y="6279462"/>
            <a:ext cx="1052239" cy="50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lika 7" descr="Slika 7"/>
          <p:cNvPicPr>
            <a:picLocks noChangeAspect="1"/>
          </p:cNvPicPr>
          <p:nvPr/>
        </p:nvPicPr>
        <p:blipFill>
          <a:blip r:embed="rId3">
            <a:extLst/>
          </a:blip>
          <a:srcRect l="0" t="11347" r="0" b="23109"/>
          <a:stretch>
            <a:fillRect/>
          </a:stretch>
        </p:blipFill>
        <p:spPr>
          <a:xfrm>
            <a:off x="3495366" y="6217232"/>
            <a:ext cx="1290956" cy="57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lika 8" descr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1249" y="6279462"/>
            <a:ext cx="1799591" cy="51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lika 9" descr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9008" y="6230858"/>
            <a:ext cx="212344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/>
          <p:nvPr>
            <p:ph type="title"/>
          </p:nvPr>
        </p:nvSpPr>
        <p:spPr>
          <a:xfrm>
            <a:off x="1069847" y="484631"/>
            <a:ext cx="10058401" cy="1609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11311128" y="6272784"/>
            <a:ext cx="372478" cy="32507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000000"/>
          </a:solidFill>
          <a:uFillTx/>
          <a:latin typeface="Rockwell Condensed"/>
          <a:ea typeface="Rockwell Condensed"/>
          <a:cs typeface="Rockwell Condensed"/>
          <a:sym typeface="Rockwell Condensed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1pPr>
      <a:lvl2pPr marL="477519" marR="0" indent="-20319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2pPr>
      <a:lvl3pPr marL="777239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3pPr>
      <a:lvl4pPr marL="1051559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4pPr>
      <a:lvl5pPr marL="1325880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5pPr>
      <a:lvl6pPr marL="1657150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6pPr>
      <a:lvl7pPr marL="1957149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7pPr>
      <a:lvl8pPr marL="2257150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8pPr>
      <a:lvl9pPr marL="2557149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regionalni.com/ucenike-gimnazije-ziger-domacini-u-makedoniji-docekali-s-oliverovom-pjesmom-vjeruj-u-ljubav/" TargetMode="External"/><Relationship Id="rId3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varazdinski.rtl.hr/vijesti/skolski-kutak/3212769/u-sklopu-erasmus-projekta-ucenici-gimnazije-ziger-boravili-u-makedoniji/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aslov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Dissemination of project results</a:t>
            </a:r>
          </a:p>
        </p:txBody>
      </p:sp>
      <p:sp>
        <p:nvSpPr>
          <p:cNvPr id="180" name="Podnaslov 2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  <a:r>
              <a:t>Project meeting in Italy,</a:t>
            </a:r>
          </a:p>
          <a:p>
            <a:pPr/>
            <a:r>
              <a:t>October, </a:t>
            </a:r>
            <a:r>
              <a:t>22th</a:t>
            </a:r>
            <a:r>
              <a:t> – October, 26th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xfrm>
            <a:off x="1097280" y="137159"/>
            <a:ext cx="10058401" cy="1106426"/>
          </a:xfrm>
          <a:prstGeom prst="rect">
            <a:avLst/>
          </a:prstGeom>
        </p:spPr>
        <p:txBody>
          <a:bodyPr/>
          <a:lstStyle>
            <a:lvl1pPr defTabSz="822959">
              <a:defRPr sz="4860"/>
            </a:lvl1pPr>
          </a:lstStyle>
          <a:p>
            <a:pPr/>
            <a:r>
              <a:t>Erasmus+ corner exibition</a:t>
            </a:r>
          </a:p>
        </p:txBody>
      </p:sp>
      <p:pic>
        <p:nvPicPr>
          <p:cNvPr id="209" name="Content Placeholder 8" descr="Content Placeholder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91371" y="1923669"/>
            <a:ext cx="4855468" cy="364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Content Placeholder 9" descr="Content Placeholder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996857" y="1935637"/>
            <a:ext cx="4840884" cy="3630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xfrm>
            <a:off x="1143000" y="228599"/>
            <a:ext cx="10058400" cy="74981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Erasmus+ corner exibition</a:t>
            </a:r>
          </a:p>
        </p:txBody>
      </p:sp>
      <p:pic>
        <p:nvPicPr>
          <p:cNvPr id="21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075817" y="2012642"/>
            <a:ext cx="4414511" cy="331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Content Placeholder 5" descr="Content Placehold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379655" y="2012640"/>
            <a:ext cx="4414511" cy="3310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1051560" y="182879"/>
            <a:ext cx="10058401" cy="932690"/>
          </a:xfrm>
          <a:prstGeom prst="rect">
            <a:avLst/>
          </a:prstGeom>
        </p:spPr>
        <p:txBody>
          <a:bodyPr/>
          <a:lstStyle>
            <a:lvl1pPr defTabSz="822959">
              <a:defRPr sz="4860"/>
            </a:lvl1pPr>
          </a:lstStyle>
          <a:p>
            <a:pPr/>
            <a:r>
              <a:t>Erasmus+ corner exibition</a:t>
            </a:r>
          </a:p>
        </p:txBody>
      </p:sp>
      <p:pic>
        <p:nvPicPr>
          <p:cNvPr id="217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135542" y="2074321"/>
            <a:ext cx="4682387" cy="3511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Content Placeholder 6" descr="Content Placeholder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55545" y="1987844"/>
            <a:ext cx="4782124" cy="3586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zervirano mjesto sadržaja 2"/>
          <p:cNvSpPr txBox="1"/>
          <p:nvPr>
            <p:ph type="body" sz="half" idx="1"/>
          </p:nvPr>
        </p:nvSpPr>
        <p:spPr>
          <a:xfrm>
            <a:off x="856488" y="2173097"/>
            <a:ext cx="10765536" cy="260921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 typeface="Wingdings"/>
              <a:buNone/>
            </a:pPr>
            <a:r>
              <a:t>This project has been funded with support from the European Commission. </a:t>
            </a:r>
            <a:br/>
            <a:r>
              <a:t>This publication [communication] reflects the views only of the author, and the Commission cannot be held responsible for any use which may be made of the information contained.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xfrm>
            <a:off x="390143" y="-146939"/>
            <a:ext cx="10515601" cy="1325563"/>
          </a:xfrm>
          <a:prstGeom prst="rect">
            <a:avLst/>
          </a:prstGeom>
        </p:spPr>
        <p:txBody>
          <a:bodyPr/>
          <a:lstStyle>
            <a:lvl1pPr defTabSz="777240">
              <a:defRPr sz="4590"/>
            </a:lvl1pPr>
          </a:lstStyle>
          <a:p>
            <a:pPr/>
            <a:r>
              <a:t>Dissemination in the local newspaper</a:t>
            </a:r>
          </a:p>
        </p:txBody>
      </p:sp>
      <p:pic>
        <p:nvPicPr>
          <p:cNvPr id="18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548" y="841599"/>
            <a:ext cx="7986087" cy="5253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xfrm>
            <a:off x="580643" y="237743"/>
            <a:ext cx="5733290" cy="1609345"/>
          </a:xfrm>
          <a:prstGeom prst="rect">
            <a:avLst/>
          </a:prstGeom>
        </p:spPr>
        <p:txBody>
          <a:bodyPr/>
          <a:lstStyle>
            <a:lvl1pPr defTabSz="676655">
              <a:defRPr sz="3996"/>
            </a:lvl1pPr>
          </a:lstStyle>
          <a:p>
            <a:pPr/>
            <a:r>
              <a:t>Dissemination on local webportals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1069848" y="2194559"/>
            <a:ext cx="4754880" cy="3977642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 invalidUrl="" action="" tgtFrame="" tooltip="" history="1" highlightClick="0" endSnd="0"/>
              </a:rPr>
              <a:t>https://regionalni.com/ucenike-gimnazije-ziger-domacini-u-makedoniji-docekali-s-oliverovom-pjesmom-vjeruj-u-ljubav</a:t>
            </a:r>
            <a:r>
              <a:rPr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 invalidUrl="" action="" tgtFrame="" tooltip="" history="1" highlightClick="0" endSnd="0"/>
              </a:rPr>
              <a:t>/</a:t>
            </a:r>
          </a:p>
        </p:txBody>
      </p:sp>
      <p:pic>
        <p:nvPicPr>
          <p:cNvPr id="18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7896" y="0"/>
            <a:ext cx="3752011" cy="6455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>
            <p:ph type="title"/>
          </p:nvPr>
        </p:nvSpPr>
        <p:spPr>
          <a:xfrm>
            <a:off x="580643" y="237743"/>
            <a:ext cx="5733290" cy="1609345"/>
          </a:xfrm>
          <a:prstGeom prst="rect">
            <a:avLst/>
          </a:prstGeom>
        </p:spPr>
        <p:txBody>
          <a:bodyPr/>
          <a:lstStyle>
            <a:lvl1pPr defTabSz="676655">
              <a:defRPr sz="3996"/>
            </a:lvl1pPr>
          </a:lstStyle>
          <a:p>
            <a:pPr/>
            <a:r>
              <a:t>Dissemination on local webportals</a:t>
            </a:r>
          </a:p>
        </p:txBody>
      </p:sp>
      <p:sp>
        <p:nvSpPr>
          <p:cNvPr id="190" name="Content Placeholder 2"/>
          <p:cNvSpPr txBox="1"/>
          <p:nvPr>
            <p:ph type="body" sz="half" idx="1"/>
          </p:nvPr>
        </p:nvSpPr>
        <p:spPr>
          <a:xfrm>
            <a:off x="1069848" y="2194559"/>
            <a:ext cx="4754880" cy="3977642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 invalidUrl="" action="" tgtFrame="" tooltip="" history="1" highlightClick="0" endSnd="0"/>
              </a:rPr>
              <a:t>https://varazdinski.rtl.hr/vijesti/skolski-kutak/3212769/u-sklopu-erasmus-projekta-ucenici-gimnazije-ziger-boravili-u-makedoniji</a:t>
            </a:r>
            <a:r>
              <a:rPr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 invalidUrl="" action="" tgtFrame="" tooltip="" history="1" highlightClick="0" endSnd="0"/>
              </a:rPr>
              <a:t>/</a:t>
            </a:r>
          </a:p>
        </p:txBody>
      </p:sp>
      <p:pic>
        <p:nvPicPr>
          <p:cNvPr id="19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3821" y="171450"/>
            <a:ext cx="3971926" cy="6000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xfrm>
            <a:off x="1069847" y="83415"/>
            <a:ext cx="10058401" cy="681697"/>
          </a:xfrm>
          <a:prstGeom prst="rect">
            <a:avLst/>
          </a:prstGeom>
        </p:spPr>
        <p:txBody>
          <a:bodyPr/>
          <a:lstStyle>
            <a:lvl1pPr defTabSz="896111">
              <a:defRPr sz="4704"/>
            </a:lvl1pPr>
          </a:lstStyle>
          <a:p>
            <a:pPr/>
            <a:r>
              <a:t>Street campain</a:t>
            </a:r>
          </a:p>
        </p:txBody>
      </p:sp>
      <p:pic>
        <p:nvPicPr>
          <p:cNvPr id="19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650" y="847406"/>
            <a:ext cx="9140829" cy="5152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xfrm>
            <a:off x="1005839" y="82296"/>
            <a:ext cx="10058401" cy="1103628"/>
          </a:xfrm>
          <a:prstGeom prst="rect">
            <a:avLst/>
          </a:prstGeom>
        </p:spPr>
        <p:txBody>
          <a:bodyPr/>
          <a:lstStyle/>
          <a:p>
            <a:pPr/>
            <a:r>
              <a:t>Street campain</a:t>
            </a:r>
          </a:p>
        </p:txBody>
      </p:sp>
      <p:pic>
        <p:nvPicPr>
          <p:cNvPr id="197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329" y="1094483"/>
            <a:ext cx="8205697" cy="462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xfrm>
            <a:off x="976542" y="-1"/>
            <a:ext cx="10058401" cy="1138897"/>
          </a:xfrm>
          <a:prstGeom prst="rect">
            <a:avLst/>
          </a:prstGeom>
        </p:spPr>
        <p:txBody>
          <a:bodyPr/>
          <a:lstStyle/>
          <a:p>
            <a:pPr/>
            <a:r>
              <a:t>Street campain</a:t>
            </a:r>
          </a:p>
        </p:txBody>
      </p:sp>
      <p:pic>
        <p:nvPicPr>
          <p:cNvPr id="20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908" y="976387"/>
            <a:ext cx="8813669" cy="496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xfrm>
            <a:off x="1069847" y="74084"/>
            <a:ext cx="10058401" cy="933623"/>
          </a:xfrm>
          <a:prstGeom prst="rect">
            <a:avLst/>
          </a:prstGeom>
        </p:spPr>
        <p:txBody>
          <a:bodyPr/>
          <a:lstStyle/>
          <a:p>
            <a:pPr/>
            <a:r>
              <a:t>Street campain</a:t>
            </a:r>
          </a:p>
        </p:txBody>
      </p:sp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601" y="905068"/>
            <a:ext cx="9242647" cy="5210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xfrm>
            <a:off x="1041855" y="111407"/>
            <a:ext cx="10058401" cy="968467"/>
          </a:xfrm>
          <a:prstGeom prst="rect">
            <a:avLst/>
          </a:prstGeom>
        </p:spPr>
        <p:txBody>
          <a:bodyPr/>
          <a:lstStyle/>
          <a:p>
            <a:pPr/>
            <a:r>
              <a:t>Street campain</a:t>
            </a:r>
          </a:p>
        </p:txBody>
      </p:sp>
      <p:pic>
        <p:nvPicPr>
          <p:cNvPr id="20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8129" y="1247822"/>
            <a:ext cx="8245090" cy="4647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Wood Typ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Wood Ty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Wood Typ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Wood Ty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