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t="18145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t="11347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t="18145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t="11347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t="18145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t="11347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t="18145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t="11347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t="18145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t="11347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t="18145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t="11347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Rezervirano mjesto teksta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t="18145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t="11347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t="18145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t="11347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t="18145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t="11347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Rezervirano mjesto teksta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t="18145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t="11347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19" name="Rezervirano mjesto slike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6" descr="Slika 6"/>
          <p:cNvPicPr>
            <a:picLocks noChangeAspect="1"/>
          </p:cNvPicPr>
          <p:nvPr/>
        </p:nvPicPr>
        <p:blipFill>
          <a:blip r:embed="rId13">
            <a:extLst/>
          </a:blip>
          <a:srcRect t="18145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Slika 7" descr="Slika 7"/>
          <p:cNvPicPr>
            <a:picLocks noChangeAspect="1"/>
          </p:cNvPicPr>
          <p:nvPr/>
        </p:nvPicPr>
        <p:blipFill>
          <a:blip r:embed="rId14">
            <a:extLst/>
          </a:blip>
          <a:srcRect t="11347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Slika 8" descr="Slika 8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lika 9" descr="Slika 9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Naslov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Life events </a:t>
            </a:r>
            <a:r>
              <a:rPr dirty="0"/>
              <a:t>traditions</a:t>
            </a:r>
          </a:p>
        </p:txBody>
      </p:sp>
      <p:sp>
        <p:nvSpPr>
          <p:cNvPr id="157" name="Podnaslov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r>
              <a:t>Zrinka Premuš, Marta Marciuš, Emina Ajhler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Naslov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Christening</a:t>
            </a:r>
          </a:p>
        </p:txBody>
      </p:sp>
      <p:sp>
        <p:nvSpPr>
          <p:cNvPr id="160" name="Rezervirano mjesto sadržaja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235461" cy="4351338"/>
          </a:xfrm>
          <a:prstGeom prst="rect">
            <a:avLst/>
          </a:prstGeom>
        </p:spPr>
        <p:txBody>
          <a:bodyPr/>
          <a:lstStyle/>
          <a:p>
            <a:r>
              <a:t>white clothes</a:t>
            </a:r>
          </a:p>
          <a:p>
            <a:r>
              <a:t>parents choose godparents for their child (they carry a special candle)</a:t>
            </a:r>
          </a:p>
          <a:p>
            <a:r>
              <a:t>child is soaked in Holy water</a:t>
            </a:r>
          </a:p>
          <a:p>
            <a:r>
              <a:t>meal (dinner) after ceremony </a:t>
            </a:r>
          </a:p>
        </p:txBody>
      </p:sp>
      <p:pic>
        <p:nvPicPr>
          <p:cNvPr id="16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92308" y="1252025"/>
            <a:ext cx="3084147" cy="4285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  <p:bldP spid="160" grpId="3" build="p" animBg="1" advAuto="0"/>
      <p:bldP spid="161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Holy Communion</a:t>
            </a:r>
          </a:p>
        </p:txBody>
      </p:sp>
      <p:sp>
        <p:nvSpPr>
          <p:cNvPr id="16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8052584" cy="4351338"/>
          </a:xfrm>
          <a:prstGeom prst="rect">
            <a:avLst/>
          </a:prstGeom>
        </p:spPr>
        <p:txBody>
          <a:bodyPr/>
          <a:lstStyle/>
          <a:p>
            <a:r>
              <a:t>third grade of elementary school</a:t>
            </a:r>
          </a:p>
          <a:p>
            <a:r>
              <a:t>child receives sacramental bread (body of Christ)</a:t>
            </a:r>
          </a:p>
          <a:p>
            <a:r>
              <a:t>all children wear white dresses</a:t>
            </a:r>
          </a:p>
        </p:txBody>
      </p:sp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0462" y="2915272"/>
            <a:ext cx="4859460" cy="3234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 advAuto="0"/>
      <p:bldP spid="164" grpId="3" build="p" animBg="1" advAuto="0"/>
      <p:bldP spid="165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Confirmation</a:t>
            </a:r>
          </a:p>
        </p:txBody>
      </p:sp>
      <p:sp>
        <p:nvSpPr>
          <p:cNvPr id="168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7644618" cy="4351338"/>
          </a:xfrm>
          <a:prstGeom prst="rect">
            <a:avLst/>
          </a:prstGeom>
        </p:spPr>
        <p:txBody>
          <a:bodyPr/>
          <a:lstStyle/>
          <a:p>
            <a:r>
              <a:t>eight grade of elementary school</a:t>
            </a:r>
          </a:p>
          <a:p>
            <a:r>
              <a:t>young people receive seven gifts of the Holy Spirit</a:t>
            </a:r>
          </a:p>
          <a:p>
            <a:r>
              <a:t>they are all formally dressed</a:t>
            </a:r>
          </a:p>
          <a:p>
            <a:r>
              <a:t>must have confirmation godfather </a:t>
            </a:r>
          </a:p>
          <a:p>
            <a:pPr marL="0" indent="0">
              <a:buSzTx/>
              <a:buNone/>
            </a:pPr>
            <a:r>
              <a:t>   or godmother</a:t>
            </a:r>
          </a:p>
        </p:txBody>
      </p:sp>
      <p:pic>
        <p:nvPicPr>
          <p:cNvPr id="16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4861" y="2897945"/>
            <a:ext cx="4670481" cy="32926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  <p:bldP spid="168" grpId="3" build="p" animBg="1" advAuto="0"/>
      <p:bldP spid="169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Prom </a:t>
            </a:r>
          </a:p>
        </p:txBody>
      </p:sp>
      <p:sp>
        <p:nvSpPr>
          <p:cNvPr id="17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801751" cy="4351338"/>
          </a:xfrm>
          <a:prstGeom prst="rect">
            <a:avLst/>
          </a:prstGeom>
        </p:spPr>
        <p:txBody>
          <a:bodyPr/>
          <a:lstStyle/>
          <a:p>
            <a:r>
              <a:t>after highschool</a:t>
            </a:r>
          </a:p>
          <a:p>
            <a:r>
              <a:t>formal dress-code</a:t>
            </a:r>
          </a:p>
          <a:p>
            <a:r>
              <a:t>every class has a photoshoot in their dresses and suits</a:t>
            </a:r>
          </a:p>
          <a:p>
            <a:r>
              <a:t>at the end of the day there is a party</a:t>
            </a:r>
          </a:p>
        </p:txBody>
      </p:sp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0069" y="1690688"/>
            <a:ext cx="5361328" cy="4051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  <p:bldP spid="172" grpId="3" build="p" animBg="1" advAuto="0"/>
      <p:bldP spid="173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Wedding </a:t>
            </a:r>
          </a:p>
        </p:txBody>
      </p:sp>
      <p:sp>
        <p:nvSpPr>
          <p:cNvPr id="17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„potepanje” – people throw feathers and garbage on the couples' yard</a:t>
            </a:r>
          </a:p>
          <a:p>
            <a:r>
              <a:t>after ceremony people throw flower petals or rice on the newly married couple</a:t>
            </a:r>
          </a:p>
          <a:p>
            <a:r>
              <a:t>bride and groom feed each other with cake</a:t>
            </a:r>
          </a:p>
          <a:p>
            <a:r>
              <a:t>groom takes off brides garter blindfolded with his teeth</a:t>
            </a:r>
          </a:p>
        </p:txBody>
      </p:sp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0317" y="1027906"/>
            <a:ext cx="6049110" cy="4535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animBg="1" advAuto="0"/>
      <p:bldP spid="176" grpId="2" build="p" animBg="1" advAuto="0"/>
      <p:bldP spid="177" grpId="3" animBg="1" advAuto="0"/>
      <p:bldP spid="177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Naslov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Funeral</a:t>
            </a:r>
          </a:p>
        </p:txBody>
      </p:sp>
      <p:sp>
        <p:nvSpPr>
          <p:cNvPr id="180" name="Rezervirano mjesto sadržaja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everybody is dressed in black</a:t>
            </a:r>
          </a:p>
          <a:p>
            <a:r>
              <a:t>everybody brings wreaths</a:t>
            </a:r>
          </a:p>
          <a:p>
            <a:r>
              <a:t>brass band plays at the funeral </a:t>
            </a:r>
          </a:p>
        </p:txBody>
      </p:sp>
      <p:pic>
        <p:nvPicPr>
          <p:cNvPr id="18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8781" y="1388146"/>
            <a:ext cx="6122562" cy="4081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  <p:bldP spid="180" grpId="3" build="p" animBg="1" advAuto="0"/>
      <p:bldP spid="181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3"/>
          <p:cNvSpPr txBox="1">
            <a:spLocks noGrp="1"/>
          </p:cNvSpPr>
          <p:nvPr>
            <p:ph type="title"/>
          </p:nvPr>
        </p:nvSpPr>
        <p:spPr>
          <a:xfrm>
            <a:off x="859558" y="1210973"/>
            <a:ext cx="10722841" cy="2852739"/>
          </a:xfrm>
          <a:prstGeom prst="rect">
            <a:avLst/>
          </a:prstGeom>
        </p:spPr>
        <p:txBody>
          <a:bodyPr/>
          <a:lstStyle/>
          <a:p>
            <a:pPr algn="just">
              <a:defRPr sz="3200"/>
            </a:pPr>
            <a:r>
              <a:t>This project has been funded with support from the European Commission. </a:t>
            </a:r>
            <a:br/>
            <a:r>
              <a:t>This publication [communication] reflects the views only of the author, and the Commission cannot be held responsible for any use which may be made of the information contained.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sustava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Tema sustava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sustava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Life events traditions</vt:lpstr>
      <vt:lpstr>Christening</vt:lpstr>
      <vt:lpstr>Holy Communion</vt:lpstr>
      <vt:lpstr>Confirmation</vt:lpstr>
      <vt:lpstr>Prom </vt:lpstr>
      <vt:lpstr>Wedding </vt:lpstr>
      <vt:lpstr>Funeral</vt:lpstr>
      <vt:lpstr>This project has been funded with support from the European Commission.  This publication [communication] reflects the views only of the author, and the Commission cannot be held responsible for any use which may be made of the information contained.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events traditions</dc:title>
  <cp:lastModifiedBy>Maja</cp:lastModifiedBy>
  <cp:revision>1</cp:revision>
  <dcterms:modified xsi:type="dcterms:W3CDTF">2018-10-18T17:35:25Z</dcterms:modified>
</cp:coreProperties>
</file>