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78B9E1-8A7F-4065-BE3E-180FFCBF9A58}" type="datetimeFigureOut">
              <a:rPr lang="en-GB" smtClean="0"/>
              <a:t>31/03/2019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0D563-F487-445E-9E3B-DB03A9EC5B39}" type="slidenum">
              <a:rPr lang="en-GB" smtClean="0"/>
              <a:t>‹#›</a:t>
            </a:fld>
            <a:endParaRPr lang="en-GB"/>
          </a:p>
        </p:txBody>
      </p:sp>
    </p:spTree>
    <p:extLst>
      <p:ext uri="{BB962C8B-B14F-4D97-AF65-F5344CB8AC3E}">
        <p14:creationId xmlns:p14="http://schemas.microsoft.com/office/powerpoint/2010/main" val="24184323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8B9E1-8A7F-4065-BE3E-180FFCBF9A58}" type="datetimeFigureOut">
              <a:rPr lang="en-GB" smtClean="0"/>
              <a:t>31/03/2019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0D563-F487-445E-9E3B-DB03A9EC5B39}" type="slidenum">
              <a:rPr lang="en-GB" smtClean="0"/>
              <a:t>‹#›</a:t>
            </a:fld>
            <a:endParaRPr lang="en-GB"/>
          </a:p>
        </p:txBody>
      </p:sp>
    </p:spTree>
    <p:extLst>
      <p:ext uri="{BB962C8B-B14F-4D97-AF65-F5344CB8AC3E}">
        <p14:creationId xmlns:p14="http://schemas.microsoft.com/office/powerpoint/2010/main" val="289109710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HOUSEHOLD CUSTOMS IN MACEDONIA</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6483928"/>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Here is a photo of our famous sarmas</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4109652"/>
      </p:ext>
    </p:extLst>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4545543"/>
      </p:ext>
    </p:extLst>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72568677"/>
      </p:ext>
    </p:extLst>
  </p:cSld>
  <p:clrMapOvr>
    <a:masterClrMapping/>
  </p:clrMapOvr>
  <p:transition spd="slow">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39284076"/>
      </p:ext>
    </p:extLst>
  </p:cSld>
  <p:clrMapOvr>
    <a:masterClrMapping/>
  </p:clrMapOvr>
  <p:transition spd="slow">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EPIPHANY</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2130141"/>
      </p:ext>
    </p:extLst>
  </p:cSld>
  <p:clrMapOvr>
    <a:masterClrMapping/>
  </p:clrMapOvr>
  <p:transition spd="slow">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54126160"/>
      </p:ext>
    </p:extLst>
  </p:cSld>
  <p:clrMapOvr>
    <a:masterClrMapping/>
  </p:clrMapOvr>
  <p:transition spd="slow">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THIS IS HOW THE CROSS IS THROWN IN THE LAKE</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73732482"/>
      </p:ext>
    </p:extLst>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z="4400" smtClean="0"/>
              <a:t>Baptism</a:t>
            </a:r>
            <a:br>
              <a:rPr lang="en-US" sz="4400" smtClean="0"/>
            </a:br>
            <a:endParaRPr lang="en-US" sz="44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43637532"/>
      </p:ext>
    </p:extLst>
  </p:cSld>
  <p:clrMapOvr>
    <a:masterClrMapping/>
  </p:clrMapOvr>
  <p:transition spd="slow">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When he was 30 years old, Jesus came to the river Jordan and was baptised by St.John.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3228232"/>
      </p:ext>
    </p:extLst>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1600" smtClean="0"/>
              <a:t>While Jesus was Baptized , the Holly Spirit  came from the sky in dove, but from the heavens  chucks “this is my Son who is in my will”. This  is the calling from St.Third.  The Son was Baptized, The Father publishes,  and the Holly spirit is coming down from the Sky.</a:t>
            </a:r>
            <a:r>
              <a:rPr lang="en-US" smtClean="0"/>
              <a:t/>
            </a:r>
            <a:br>
              <a:rPr lang="en-US" smtClean="0"/>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72386489"/>
      </p:ext>
    </p:extLst>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Macedonia, officially the Republic of Macedonia, is a country on the Balkan Peninsula in Southeast of Europe. It is one of the successor states former Yugoslavia, from which it declared independence in 1991. It is famous for its natural lakes, rivers, marble, mines, tobacco e.t.c</a:t>
            </a:r>
            <a:br>
              <a:rPr lang="en-US" smtClean="0"/>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223910"/>
      </p:ext>
    </p:extLst>
  </p:cSld>
  <p:clrMapOvr>
    <a:masterClrMapping/>
  </p:clrMapOvr>
  <p:transition spd="slow">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4000" smtClean="0"/>
              <a:t>WORKED OUT BY:</a:t>
            </a:r>
            <a:endParaRPr lang="en-US" sz="40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14195681"/>
      </p:ext>
    </p:extLst>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Religion in Macedonia</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9525179"/>
      </p:ext>
    </p:extLst>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78898011"/>
      </p:ext>
    </p:extLst>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Households in Macedonia</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7089904"/>
      </p:ext>
    </p:extLst>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3969091"/>
      </p:ext>
    </p:extLst>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4124628"/>
      </p:ext>
    </p:extLst>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9057459"/>
      </p:ext>
    </p:extLst>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en-US" smtClean="0"/>
              <a:t>The way of cooking SARMA:</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8289686"/>
      </p:ext>
    </p:extLst>
  </p:cSld>
  <p:clrMapOvr>
    <a:masterClrMapping/>
  </p:clrMapOvr>
  <p:transition spd="slow">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On-screen Show (4:3)</PresentationFormat>
  <Paragraphs>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HOUSEHOLD CUSTOMS IN MACEDONIA</vt:lpstr>
      <vt:lpstr>Macedonia, officially the Republic of Macedonia, is a country on the Balkan Peninsula in Southeast of Europe. It is one of the successor states former Yugoslavia, from which it declared independence in 1991. It is famous for its natural lakes, rivers, marble, mines, tobacco e.t.c </vt:lpstr>
      <vt:lpstr>Religion in Macedonia</vt:lpstr>
      <vt:lpstr>PowerPoint Presentation</vt:lpstr>
      <vt:lpstr>Households in Macedonia</vt:lpstr>
      <vt:lpstr>PowerPoint Presentation</vt:lpstr>
      <vt:lpstr>PowerPoint Presentation</vt:lpstr>
      <vt:lpstr>PowerPoint Presentation</vt:lpstr>
      <vt:lpstr>The way of cooking SARMA:</vt:lpstr>
      <vt:lpstr>Here is a photo of our famous sarmas</vt:lpstr>
      <vt:lpstr>PowerPoint Presentation</vt:lpstr>
      <vt:lpstr>PowerPoint Presentation</vt:lpstr>
      <vt:lpstr>PowerPoint Presentation</vt:lpstr>
      <vt:lpstr>EPIPHANY</vt:lpstr>
      <vt:lpstr>PowerPoint Presentation</vt:lpstr>
      <vt:lpstr>THIS IS HOW THE CROSS IS THROWN IN THE LAKE</vt:lpstr>
      <vt:lpstr>Baptism </vt:lpstr>
      <vt:lpstr>When he was 30 years old, Jesus came to the river Jordan and was baptised by St.John.  </vt:lpstr>
      <vt:lpstr>While Jesus was Baptized , the Holly Spirit  came from the sky in dove, but from the heavens  chucks “this is my Son who is in my will”. This  is the calling from St.Third.  The Son was Baptized, The Father publishes,  and the Holly spirit is coming down from the Sky. </vt:lpstr>
      <vt:lpstr>WORKED OUT BY: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HOUSEHOLD CUSTOMS IN MACEDONIA</dc:title>
  <dc:creator>JessPC</dc:creator>
  <cp:lastModifiedBy>JessPC</cp:lastModifiedBy>
  <cp:revision>1</cp:revision>
  <dcterms:created xsi:type="dcterms:W3CDTF">2019-03-31T08:47:46Z</dcterms:created>
  <dcterms:modified xsi:type="dcterms:W3CDTF">2019-03-31T08:47:46Z</dcterms:modified>
</cp:coreProperties>
</file>