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10"/>
  </p:notesMasterIdLst>
  <p:sldIdLst>
    <p:sldId id="256" r:id="rId2"/>
    <p:sldId id="263" r:id="rId3"/>
    <p:sldId id="264" r:id="rId4"/>
    <p:sldId id="265" r:id="rId5"/>
    <p:sldId id="266" r:id="rId6"/>
    <p:sldId id="267" r:id="rId7"/>
    <p:sldId id="260" r:id="rId8"/>
    <p:sldId id="261"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924" autoAdjust="0"/>
  </p:normalViewPr>
  <p:slideViewPr>
    <p:cSldViewPr snapToGrid="0" snapToObjects="1">
      <p:cViewPr varScale="1">
        <p:scale>
          <a:sx n="53" d="100"/>
          <a:sy n="53" d="100"/>
        </p:scale>
        <p:origin x="1421"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74A50E-B7E6-C549-9D11-2D066482AB39}" type="datetimeFigureOut">
              <a:rPr lang="en-US" smtClean="0"/>
              <a:t>10/20/2018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6D0630-24C2-A348-8B84-B5953FDF773F}" type="slidenum">
              <a:rPr lang="en-US" smtClean="0"/>
              <a:t>‹#›</a:t>
            </a:fld>
            <a:endParaRPr lang="en-US"/>
          </a:p>
        </p:txBody>
      </p:sp>
    </p:spTree>
    <p:extLst>
      <p:ext uri="{BB962C8B-B14F-4D97-AF65-F5344CB8AC3E}">
        <p14:creationId xmlns:p14="http://schemas.microsoft.com/office/powerpoint/2010/main" val="37629219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Our Literature Lessons = Literary </a:t>
            </a:r>
            <a:r>
              <a:rPr lang="en-US" sz="1200" kern="1200" dirty="0" err="1">
                <a:solidFill>
                  <a:schemeClr val="tx1"/>
                </a:solidFill>
                <a:effectLst/>
                <a:latin typeface="+mn-lt"/>
                <a:ea typeface="+mn-ea"/>
                <a:cs typeface="+mn-cs"/>
              </a:rPr>
              <a:t>cicles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Texts are about female empowerment &amp; Society / purple hibiscus / handmaids tale etc.</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Go to the theatre and watch plays that are taught</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06D0630-24C2-A348-8B84-B5953FDF773F}" type="slidenum">
              <a:rPr lang="en-US" smtClean="0"/>
              <a:t>2</a:t>
            </a:fld>
            <a:endParaRPr lang="en-US"/>
          </a:p>
        </p:txBody>
      </p:sp>
    </p:spTree>
    <p:extLst>
      <p:ext uri="{BB962C8B-B14F-4D97-AF65-F5344CB8AC3E}">
        <p14:creationId xmlns:p14="http://schemas.microsoft.com/office/powerpoint/2010/main" val="40449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year, the theme of your Fundraiser, will be ‘Giving is Receiving’ which is very fitting for the Erasmus project.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Students and teachers will provide material and students/teachers/parents will be encouraged to buy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title is fitting to the Erasmus project </a:t>
            </a:r>
            <a:r>
              <a:rPr lang="en-US" sz="1200" kern="1200" dirty="0" err="1">
                <a:solidFill>
                  <a:schemeClr val="tx1"/>
                </a:solidFill>
                <a:effectLst/>
                <a:latin typeface="+mn-lt"/>
                <a:ea typeface="+mn-ea"/>
                <a:cs typeface="+mn-cs"/>
              </a:rPr>
              <a:t>goa;s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06D0630-24C2-A348-8B84-B5953FDF773F}" type="slidenum">
              <a:rPr lang="en-US" smtClean="0"/>
              <a:t>3</a:t>
            </a:fld>
            <a:endParaRPr lang="en-US"/>
          </a:p>
        </p:txBody>
      </p:sp>
    </p:spTree>
    <p:extLst>
      <p:ext uri="{BB962C8B-B14F-4D97-AF65-F5344CB8AC3E}">
        <p14:creationId xmlns:p14="http://schemas.microsoft.com/office/powerpoint/2010/main" val="583507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the summer break – we organized a day out in the mountains between some of our students and some special needs students from an institution in Limassol </a:t>
            </a:r>
          </a:p>
          <a:p>
            <a:endParaRPr lang="en-US" dirty="0"/>
          </a:p>
          <a:p>
            <a:r>
              <a:rPr lang="en-US" dirty="0"/>
              <a:t>During that day, we organized a variety of team building activities which aimed at promoting inclusion – games, singing and relay races.</a:t>
            </a:r>
          </a:p>
          <a:p>
            <a:endParaRPr lang="en-US" dirty="0"/>
          </a:p>
          <a:p>
            <a:r>
              <a:rPr lang="en-US" dirty="0"/>
              <a:t>What we learnt?</a:t>
            </a:r>
          </a:p>
        </p:txBody>
      </p:sp>
      <p:sp>
        <p:nvSpPr>
          <p:cNvPr id="4" name="Slide Number Placeholder 3"/>
          <p:cNvSpPr>
            <a:spLocks noGrp="1"/>
          </p:cNvSpPr>
          <p:nvPr>
            <p:ph type="sldNum" sz="quarter" idx="10"/>
          </p:nvPr>
        </p:nvSpPr>
        <p:spPr/>
        <p:txBody>
          <a:bodyPr/>
          <a:lstStyle/>
          <a:p>
            <a:fld id="{106D0630-24C2-A348-8B84-B5953FDF773F}" type="slidenum">
              <a:rPr lang="en-US" smtClean="0"/>
              <a:t>4</a:t>
            </a:fld>
            <a:endParaRPr lang="en-US"/>
          </a:p>
        </p:txBody>
      </p:sp>
    </p:spTree>
    <p:extLst>
      <p:ext uri="{BB962C8B-B14F-4D97-AF65-F5344CB8AC3E}">
        <p14:creationId xmlns:p14="http://schemas.microsoft.com/office/powerpoint/2010/main" val="589382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And we are also involved in cultural and social Erasmus projects just like this one, L.I.F.E. and "Tell Us About Yourself which aims at Exploring and Celebrating Ethnic and Cultural Diversity in Schools and Local Communities Across Europe.</a:t>
            </a:r>
          </a:p>
          <a:p>
            <a:endParaRPr lang="en-US" dirty="0"/>
          </a:p>
        </p:txBody>
      </p:sp>
      <p:sp>
        <p:nvSpPr>
          <p:cNvPr id="4" name="Slide Number Placeholder 3"/>
          <p:cNvSpPr>
            <a:spLocks noGrp="1"/>
          </p:cNvSpPr>
          <p:nvPr>
            <p:ph type="sldNum" sz="quarter" idx="10"/>
          </p:nvPr>
        </p:nvSpPr>
        <p:spPr/>
        <p:txBody>
          <a:bodyPr/>
          <a:lstStyle/>
          <a:p>
            <a:fld id="{106D0630-24C2-A348-8B84-B5953FDF773F}" type="slidenum">
              <a:rPr lang="en-US" smtClean="0"/>
              <a:t>5</a:t>
            </a:fld>
            <a:endParaRPr lang="en-US"/>
          </a:p>
        </p:txBody>
      </p:sp>
    </p:spTree>
    <p:extLst>
      <p:ext uri="{BB962C8B-B14F-4D97-AF65-F5344CB8AC3E}">
        <p14:creationId xmlns:p14="http://schemas.microsoft.com/office/powerpoint/2010/main" val="3404217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Through all these projects we try to remain connected to our European identity through multiple disciplines and culturally, socially,  &amp; technologically wide the horizons of our students, especially since 42% (as seen in the questionnaires) consider themselves as migrants – thus it is vitally important for us to enrich their individual cultural identities</a:t>
            </a:r>
          </a:p>
        </p:txBody>
      </p:sp>
      <p:sp>
        <p:nvSpPr>
          <p:cNvPr id="4" name="Slide Number Placeholder 3"/>
          <p:cNvSpPr>
            <a:spLocks noGrp="1"/>
          </p:cNvSpPr>
          <p:nvPr>
            <p:ph type="sldNum" sz="quarter" idx="10"/>
          </p:nvPr>
        </p:nvSpPr>
        <p:spPr/>
        <p:txBody>
          <a:bodyPr/>
          <a:lstStyle/>
          <a:p>
            <a:fld id="{106D0630-24C2-A348-8B84-B5953FDF773F}" type="slidenum">
              <a:rPr lang="en-US" smtClean="0"/>
              <a:t>6</a:t>
            </a:fld>
            <a:endParaRPr lang="en-US"/>
          </a:p>
        </p:txBody>
      </p:sp>
    </p:spTree>
    <p:extLst>
      <p:ext uri="{BB962C8B-B14F-4D97-AF65-F5344CB8AC3E}">
        <p14:creationId xmlns:p14="http://schemas.microsoft.com/office/powerpoint/2010/main" val="40449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06D0630-24C2-A348-8B84-B5953FDF773F}" type="slidenum">
              <a:rPr lang="en-US" smtClean="0"/>
              <a:t>7</a:t>
            </a:fld>
            <a:endParaRPr lang="en-US"/>
          </a:p>
        </p:txBody>
      </p:sp>
    </p:spTree>
    <p:extLst>
      <p:ext uri="{BB962C8B-B14F-4D97-AF65-F5344CB8AC3E}">
        <p14:creationId xmlns:p14="http://schemas.microsoft.com/office/powerpoint/2010/main" val="2490424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C8A432C8-69A7-458B-9684-2BFA64B31948}" type="datetime2">
              <a:rPr lang="en-US" smtClean="0"/>
              <a:t>Saturday, October 20, 2018</a:t>
            </a:fld>
            <a:endParaRPr lang="en-US"/>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pPr algn="r"/>
            <a:endParaRPr lang="en-US" dirty="0"/>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0CFEC368-1D7A-4F81-ABF6-AE0E36BAF64C}" type="slidenum">
              <a:rPr lang="en-US" smtClean="0"/>
              <a:pPr/>
              <a:t>‹#›</a:t>
            </a:fld>
            <a:endParaRPr lang="en-US"/>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65290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C057FC-95B6-4D89-AFDA-ABA33EE921E5}" type="datetime2">
              <a:rPr lang="en-US" smtClean="0"/>
              <a:t>Saturday, October 20,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3616351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Saturday, October 20,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00104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96A3A3-94A6-4E5B-AF39-173ACA3E61CC}" type="datetime2">
              <a:rPr lang="en-US" smtClean="0"/>
              <a:t>Saturday, October 20,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063604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9933D019-A32C-4EAD-B8E6-DBDA699692FD}" type="datetime2">
              <a:rPr lang="en-US" smtClean="0"/>
              <a:t>Saturday, October 20, 2018</a:t>
            </a:fld>
            <a:endParaRPr lang="en-US"/>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pPr algn="r"/>
            <a:endParaRPr lang="en-US" dirty="0"/>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0CFEC368-1D7A-4F81-ABF6-AE0E36BAF64C}" type="slidenum">
              <a:rPr lang="en-US" smtClean="0"/>
              <a:pPr/>
              <a:t>‹#›</a:t>
            </a:fld>
            <a:endParaRPr lang="en-US"/>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66286236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Saturday, October 20,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616435196"/>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Saturday, October 20, 2018</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957929252"/>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CD4847-11EF-4466-A8AD-85CDB7B49118}" type="datetime2">
              <a:rPr lang="en-US" smtClean="0"/>
              <a:t>Saturday, October 20, 2018</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937918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Saturday, October 20, 2018</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3367052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73789" y="6375679"/>
            <a:ext cx="925016" cy="348462"/>
          </a:xfrm>
        </p:spPr>
        <p:txBody>
          <a:bodyPr/>
          <a:lstStyle/>
          <a:p>
            <a:fld id="{3FE976D3-5B7F-4300-ABED-C91F1B2AE209}" type="datetime2">
              <a:rPr lang="en-US" smtClean="0"/>
              <a:t>Saturday, October 20, 2018</a:t>
            </a:fld>
            <a:endParaRPr lang="en-US"/>
          </a:p>
        </p:txBody>
      </p:sp>
      <p:sp>
        <p:nvSpPr>
          <p:cNvPr id="6" name="Footer Placeholder 5"/>
          <p:cNvSpPr>
            <a:spLocks noGrp="1"/>
          </p:cNvSpPr>
          <p:nvPr>
            <p:ph type="ftr" sz="quarter" idx="11"/>
          </p:nvPr>
        </p:nvSpPr>
        <p:spPr>
          <a:xfrm>
            <a:off x="1577716" y="6375679"/>
            <a:ext cx="2611634" cy="345796"/>
          </a:xfrm>
        </p:spPr>
        <p:txBody>
          <a:bodyPr/>
          <a:lstStyle/>
          <a:p>
            <a:pPr algn="r"/>
            <a:endParaRPr lang="en-US" dirty="0"/>
          </a:p>
        </p:txBody>
      </p:sp>
      <p:sp>
        <p:nvSpPr>
          <p:cNvPr id="7" name="Slide Number Placeholder 6"/>
          <p:cNvSpPr>
            <a:spLocks noGrp="1"/>
          </p:cNvSpPr>
          <p:nvPr>
            <p:ph type="sldNum" sz="quarter" idx="12"/>
          </p:nvPr>
        </p:nvSpPr>
        <p:spPr>
          <a:xfrm>
            <a:off x="4268261" y="6375679"/>
            <a:ext cx="924342" cy="345796"/>
          </a:xfrm>
        </p:spPr>
        <p:txBody>
          <a:bodyPr/>
          <a:lstStyle/>
          <a:p>
            <a:fld id="{0CFEC368-1D7A-4F81-ABF6-AE0E36BAF64C}" type="slidenum">
              <a:rPr lang="en-US" smtClean="0"/>
              <a:pPr/>
              <a:t>‹#›</a:t>
            </a:fld>
            <a:endParaRPr lang="en-US"/>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72678252"/>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74463" y="6375679"/>
            <a:ext cx="924342" cy="348462"/>
          </a:xfrm>
        </p:spPr>
        <p:txBody>
          <a:bodyPr/>
          <a:lstStyle/>
          <a:p>
            <a:fld id="{EBDC1E59-17DD-41CE-97CA-624A472382D4}" type="datetime2">
              <a:rPr lang="en-US" smtClean="0"/>
              <a:t>Saturday, October 20, 2018</a:t>
            </a:fld>
            <a:endParaRPr lang="en-US"/>
          </a:p>
        </p:txBody>
      </p:sp>
      <p:sp>
        <p:nvSpPr>
          <p:cNvPr id="6" name="Footer Placeholder 5"/>
          <p:cNvSpPr>
            <a:spLocks noGrp="1"/>
          </p:cNvSpPr>
          <p:nvPr>
            <p:ph type="ftr" sz="quarter" idx="11"/>
          </p:nvPr>
        </p:nvSpPr>
        <p:spPr>
          <a:xfrm>
            <a:off x="1577716" y="6375679"/>
            <a:ext cx="2611634" cy="345796"/>
          </a:xfrm>
        </p:spPr>
        <p:txBody>
          <a:bodyPr/>
          <a:lstStyle/>
          <a:p>
            <a:pPr algn="r"/>
            <a:endParaRPr lang="en-US" dirty="0"/>
          </a:p>
        </p:txBody>
      </p:sp>
      <p:sp>
        <p:nvSpPr>
          <p:cNvPr id="7" name="Slide Number Placeholder 6"/>
          <p:cNvSpPr>
            <a:spLocks noGrp="1"/>
          </p:cNvSpPr>
          <p:nvPr>
            <p:ph type="sldNum" sz="quarter" idx="12"/>
          </p:nvPr>
        </p:nvSpPr>
        <p:spPr>
          <a:xfrm>
            <a:off x="4256153" y="6375679"/>
            <a:ext cx="947460" cy="345796"/>
          </a:xfrm>
        </p:spPr>
        <p:txBody>
          <a:bodyPr/>
          <a:lstStyle/>
          <a:p>
            <a:fld id="{0CFEC368-1D7A-4F81-ABF6-AE0E36BAF64C}" type="slidenum">
              <a:rPr lang="en-US" smtClean="0"/>
              <a:pPr/>
              <a:t>‹#›</a:t>
            </a:fld>
            <a:endParaRPr lang="en-US"/>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64367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A80CB818-7379-467D-8E76-EF9D9074A26C}" type="datetime2">
              <a:rPr lang="en-US" smtClean="0"/>
              <a:t>Saturday, October 20, 2018</a:t>
            </a:fld>
            <a:endParaRPr lang="en-US" dirty="0"/>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pPr algn="r"/>
            <a:endParaRPr lang="en-US" dirty="0"/>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0CFEC368-1D7A-4F81-ABF6-AE0E36BAF64C}" type="slidenum">
              <a:rPr lang="en-US" smtClean="0"/>
              <a:pPr/>
              <a:t>‹#›</a:t>
            </a:fld>
            <a:endParaRPr lang="en-US" dirty="0"/>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528699211"/>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hf sldNum="0" hdr="0" ftr="0" dt="0"/>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EB5C8F0-2881-4184-92C6-0E251C42A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9143999" cy="4292600"/>
          </a:xfrm>
          <a:prstGeom prst="rect">
            <a:avLst/>
          </a:prstGeom>
          <a:solidFill>
            <a:schemeClr val="bg2"/>
          </a:solidFill>
          <a:ln w="0">
            <a:noFill/>
            <a:prstDash val="solid"/>
            <a:round/>
            <a:headEnd/>
            <a:tailEnd/>
          </a:ln>
        </p:spPr>
        <p:txBody>
          <a:bodyPr rtlCol="0" anchor="ctr"/>
          <a:lstStyle/>
          <a:p>
            <a:pPr algn="ctr"/>
            <a:endParaRPr lang="en-US"/>
          </a:p>
        </p:txBody>
      </p:sp>
      <p:sp>
        <p:nvSpPr>
          <p:cNvPr id="13" name="Freeform: Shape 12">
            <a:extLst>
              <a:ext uri="{FF2B5EF4-FFF2-40B4-BE49-F238E27FC236}">
                <a16:creationId xmlns:a16="http://schemas.microsoft.com/office/drawing/2014/main" id="{C2BCC826-0F95-4DB1-9DBA-C1F7BD609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55946"/>
            <a:ext cx="9143999" cy="3102054"/>
          </a:xfrm>
          <a:custGeom>
            <a:avLst/>
            <a:gdLst>
              <a:gd name="connsiteX0" fmla="*/ 685801 w 12192000"/>
              <a:gd name="connsiteY0" fmla="*/ 0 h 3102054"/>
              <a:gd name="connsiteX1" fmla="*/ 754064 w 12192000"/>
              <a:gd name="connsiteY1" fmla="*/ 3175 h 3102054"/>
              <a:gd name="connsiteX2" fmla="*/ 814389 w 12192000"/>
              <a:gd name="connsiteY2" fmla="*/ 9525 h 3102054"/>
              <a:gd name="connsiteX3" fmla="*/ 866776 w 12192000"/>
              <a:gd name="connsiteY3" fmla="*/ 20637 h 3102054"/>
              <a:gd name="connsiteX4" fmla="*/ 912814 w 12192000"/>
              <a:gd name="connsiteY4" fmla="*/ 36512 h 3102054"/>
              <a:gd name="connsiteX5" fmla="*/ 954089 w 12192000"/>
              <a:gd name="connsiteY5" fmla="*/ 52387 h 3102054"/>
              <a:gd name="connsiteX6" fmla="*/ 990601 w 12192000"/>
              <a:gd name="connsiteY6" fmla="*/ 68262 h 3102054"/>
              <a:gd name="connsiteX7" fmla="*/ 1028701 w 12192000"/>
              <a:gd name="connsiteY7" fmla="*/ 87312 h 3102054"/>
              <a:gd name="connsiteX8" fmla="*/ 1066801 w 12192000"/>
              <a:gd name="connsiteY8" fmla="*/ 106362 h 3102054"/>
              <a:gd name="connsiteX9" fmla="*/ 1103314 w 12192000"/>
              <a:gd name="connsiteY9" fmla="*/ 125412 h 3102054"/>
              <a:gd name="connsiteX10" fmla="*/ 1144589 w 12192000"/>
              <a:gd name="connsiteY10" fmla="*/ 141287 h 3102054"/>
              <a:gd name="connsiteX11" fmla="*/ 1190626 w 12192000"/>
              <a:gd name="connsiteY11" fmla="*/ 155575 h 3102054"/>
              <a:gd name="connsiteX12" fmla="*/ 1243014 w 12192000"/>
              <a:gd name="connsiteY12" fmla="*/ 166687 h 3102054"/>
              <a:gd name="connsiteX13" fmla="*/ 1303339 w 12192000"/>
              <a:gd name="connsiteY13" fmla="*/ 174625 h 3102054"/>
              <a:gd name="connsiteX14" fmla="*/ 1371601 w 12192000"/>
              <a:gd name="connsiteY14" fmla="*/ 176212 h 3102054"/>
              <a:gd name="connsiteX15" fmla="*/ 1439864 w 12192000"/>
              <a:gd name="connsiteY15" fmla="*/ 174625 h 3102054"/>
              <a:gd name="connsiteX16" fmla="*/ 1500189 w 12192000"/>
              <a:gd name="connsiteY16" fmla="*/ 166687 h 3102054"/>
              <a:gd name="connsiteX17" fmla="*/ 1552576 w 12192000"/>
              <a:gd name="connsiteY17" fmla="*/ 155575 h 3102054"/>
              <a:gd name="connsiteX18" fmla="*/ 1598614 w 12192000"/>
              <a:gd name="connsiteY18" fmla="*/ 141287 h 3102054"/>
              <a:gd name="connsiteX19" fmla="*/ 1639889 w 12192000"/>
              <a:gd name="connsiteY19" fmla="*/ 125412 h 3102054"/>
              <a:gd name="connsiteX20" fmla="*/ 1676401 w 12192000"/>
              <a:gd name="connsiteY20" fmla="*/ 106362 h 3102054"/>
              <a:gd name="connsiteX21" fmla="*/ 1714501 w 12192000"/>
              <a:gd name="connsiteY21" fmla="*/ 87312 h 3102054"/>
              <a:gd name="connsiteX22" fmla="*/ 1752601 w 12192000"/>
              <a:gd name="connsiteY22" fmla="*/ 68262 h 3102054"/>
              <a:gd name="connsiteX23" fmla="*/ 1789114 w 12192000"/>
              <a:gd name="connsiteY23" fmla="*/ 52387 h 3102054"/>
              <a:gd name="connsiteX24" fmla="*/ 1830389 w 12192000"/>
              <a:gd name="connsiteY24" fmla="*/ 36512 h 3102054"/>
              <a:gd name="connsiteX25" fmla="*/ 1876426 w 12192000"/>
              <a:gd name="connsiteY25" fmla="*/ 20637 h 3102054"/>
              <a:gd name="connsiteX26" fmla="*/ 1928814 w 12192000"/>
              <a:gd name="connsiteY26" fmla="*/ 9525 h 3102054"/>
              <a:gd name="connsiteX27" fmla="*/ 1989139 w 12192000"/>
              <a:gd name="connsiteY27" fmla="*/ 3175 h 3102054"/>
              <a:gd name="connsiteX28" fmla="*/ 2057401 w 12192000"/>
              <a:gd name="connsiteY28" fmla="*/ 0 h 3102054"/>
              <a:gd name="connsiteX29" fmla="*/ 2125664 w 12192000"/>
              <a:gd name="connsiteY29" fmla="*/ 3175 h 3102054"/>
              <a:gd name="connsiteX30" fmla="*/ 2185989 w 12192000"/>
              <a:gd name="connsiteY30" fmla="*/ 9525 h 3102054"/>
              <a:gd name="connsiteX31" fmla="*/ 2238376 w 12192000"/>
              <a:gd name="connsiteY31" fmla="*/ 20637 h 3102054"/>
              <a:gd name="connsiteX32" fmla="*/ 2284414 w 12192000"/>
              <a:gd name="connsiteY32" fmla="*/ 36512 h 3102054"/>
              <a:gd name="connsiteX33" fmla="*/ 2325688 w 12192000"/>
              <a:gd name="connsiteY33" fmla="*/ 52387 h 3102054"/>
              <a:gd name="connsiteX34" fmla="*/ 2362201 w 12192000"/>
              <a:gd name="connsiteY34" fmla="*/ 68262 h 3102054"/>
              <a:gd name="connsiteX35" fmla="*/ 2400301 w 12192000"/>
              <a:gd name="connsiteY35" fmla="*/ 87312 h 3102054"/>
              <a:gd name="connsiteX36" fmla="*/ 2438401 w 12192000"/>
              <a:gd name="connsiteY36" fmla="*/ 106362 h 3102054"/>
              <a:gd name="connsiteX37" fmla="*/ 2474913 w 12192000"/>
              <a:gd name="connsiteY37" fmla="*/ 125412 h 3102054"/>
              <a:gd name="connsiteX38" fmla="*/ 2516188 w 12192000"/>
              <a:gd name="connsiteY38" fmla="*/ 141287 h 3102054"/>
              <a:gd name="connsiteX39" fmla="*/ 2562226 w 12192000"/>
              <a:gd name="connsiteY39" fmla="*/ 155575 h 3102054"/>
              <a:gd name="connsiteX40" fmla="*/ 2614614 w 12192000"/>
              <a:gd name="connsiteY40" fmla="*/ 166687 h 3102054"/>
              <a:gd name="connsiteX41" fmla="*/ 2674938 w 12192000"/>
              <a:gd name="connsiteY41" fmla="*/ 174625 h 3102054"/>
              <a:gd name="connsiteX42" fmla="*/ 2743201 w 12192000"/>
              <a:gd name="connsiteY42" fmla="*/ 176212 h 3102054"/>
              <a:gd name="connsiteX43" fmla="*/ 2811464 w 12192000"/>
              <a:gd name="connsiteY43" fmla="*/ 174625 h 3102054"/>
              <a:gd name="connsiteX44" fmla="*/ 2871789 w 12192000"/>
              <a:gd name="connsiteY44" fmla="*/ 166687 h 3102054"/>
              <a:gd name="connsiteX45" fmla="*/ 2924176 w 12192000"/>
              <a:gd name="connsiteY45" fmla="*/ 155575 h 3102054"/>
              <a:gd name="connsiteX46" fmla="*/ 2970214 w 12192000"/>
              <a:gd name="connsiteY46" fmla="*/ 141287 h 3102054"/>
              <a:gd name="connsiteX47" fmla="*/ 3011489 w 12192000"/>
              <a:gd name="connsiteY47" fmla="*/ 125412 h 3102054"/>
              <a:gd name="connsiteX48" fmla="*/ 3048001 w 12192000"/>
              <a:gd name="connsiteY48" fmla="*/ 106362 h 3102054"/>
              <a:gd name="connsiteX49" fmla="*/ 3086101 w 12192000"/>
              <a:gd name="connsiteY49" fmla="*/ 87312 h 3102054"/>
              <a:gd name="connsiteX50" fmla="*/ 3124201 w 12192000"/>
              <a:gd name="connsiteY50" fmla="*/ 68262 h 3102054"/>
              <a:gd name="connsiteX51" fmla="*/ 3160714 w 12192000"/>
              <a:gd name="connsiteY51" fmla="*/ 52387 h 3102054"/>
              <a:gd name="connsiteX52" fmla="*/ 3201989 w 12192000"/>
              <a:gd name="connsiteY52" fmla="*/ 36512 h 3102054"/>
              <a:gd name="connsiteX53" fmla="*/ 3248026 w 12192000"/>
              <a:gd name="connsiteY53" fmla="*/ 20637 h 3102054"/>
              <a:gd name="connsiteX54" fmla="*/ 3300414 w 12192000"/>
              <a:gd name="connsiteY54" fmla="*/ 9525 h 3102054"/>
              <a:gd name="connsiteX55" fmla="*/ 3360739 w 12192000"/>
              <a:gd name="connsiteY55" fmla="*/ 3175 h 3102054"/>
              <a:gd name="connsiteX56" fmla="*/ 3427414 w 12192000"/>
              <a:gd name="connsiteY56" fmla="*/ 0 h 3102054"/>
              <a:gd name="connsiteX57" fmla="*/ 3497264 w 12192000"/>
              <a:gd name="connsiteY57" fmla="*/ 3175 h 3102054"/>
              <a:gd name="connsiteX58" fmla="*/ 3557589 w 12192000"/>
              <a:gd name="connsiteY58" fmla="*/ 9525 h 3102054"/>
              <a:gd name="connsiteX59" fmla="*/ 3609976 w 12192000"/>
              <a:gd name="connsiteY59" fmla="*/ 20637 h 3102054"/>
              <a:gd name="connsiteX60" fmla="*/ 3656014 w 12192000"/>
              <a:gd name="connsiteY60" fmla="*/ 36512 h 3102054"/>
              <a:gd name="connsiteX61" fmla="*/ 3697288 w 12192000"/>
              <a:gd name="connsiteY61" fmla="*/ 52387 h 3102054"/>
              <a:gd name="connsiteX62" fmla="*/ 3733801 w 12192000"/>
              <a:gd name="connsiteY62" fmla="*/ 68262 h 3102054"/>
              <a:gd name="connsiteX63" fmla="*/ 3771901 w 12192000"/>
              <a:gd name="connsiteY63" fmla="*/ 87312 h 3102054"/>
              <a:gd name="connsiteX64" fmla="*/ 3810001 w 12192000"/>
              <a:gd name="connsiteY64" fmla="*/ 106362 h 3102054"/>
              <a:gd name="connsiteX65" fmla="*/ 3846514 w 12192000"/>
              <a:gd name="connsiteY65" fmla="*/ 125412 h 3102054"/>
              <a:gd name="connsiteX66" fmla="*/ 3887789 w 12192000"/>
              <a:gd name="connsiteY66" fmla="*/ 141287 h 3102054"/>
              <a:gd name="connsiteX67" fmla="*/ 3933826 w 12192000"/>
              <a:gd name="connsiteY67" fmla="*/ 155575 h 3102054"/>
              <a:gd name="connsiteX68" fmla="*/ 3986214 w 12192000"/>
              <a:gd name="connsiteY68" fmla="*/ 166687 h 3102054"/>
              <a:gd name="connsiteX69" fmla="*/ 4046539 w 12192000"/>
              <a:gd name="connsiteY69" fmla="*/ 174625 h 3102054"/>
              <a:gd name="connsiteX70" fmla="*/ 4114801 w 12192000"/>
              <a:gd name="connsiteY70" fmla="*/ 176212 h 3102054"/>
              <a:gd name="connsiteX71" fmla="*/ 4183064 w 12192000"/>
              <a:gd name="connsiteY71" fmla="*/ 174625 h 3102054"/>
              <a:gd name="connsiteX72" fmla="*/ 4243388 w 12192000"/>
              <a:gd name="connsiteY72" fmla="*/ 166687 h 3102054"/>
              <a:gd name="connsiteX73" fmla="*/ 4295776 w 12192000"/>
              <a:gd name="connsiteY73" fmla="*/ 155575 h 3102054"/>
              <a:gd name="connsiteX74" fmla="*/ 4341813 w 12192000"/>
              <a:gd name="connsiteY74" fmla="*/ 141287 h 3102054"/>
              <a:gd name="connsiteX75" fmla="*/ 4383088 w 12192000"/>
              <a:gd name="connsiteY75" fmla="*/ 125412 h 3102054"/>
              <a:gd name="connsiteX76" fmla="*/ 4419601 w 12192000"/>
              <a:gd name="connsiteY76" fmla="*/ 106362 h 3102054"/>
              <a:gd name="connsiteX77" fmla="*/ 4495801 w 12192000"/>
              <a:gd name="connsiteY77" fmla="*/ 68262 h 3102054"/>
              <a:gd name="connsiteX78" fmla="*/ 4532314 w 12192000"/>
              <a:gd name="connsiteY78" fmla="*/ 52387 h 3102054"/>
              <a:gd name="connsiteX79" fmla="*/ 4573588 w 12192000"/>
              <a:gd name="connsiteY79" fmla="*/ 36512 h 3102054"/>
              <a:gd name="connsiteX80" fmla="*/ 4619626 w 12192000"/>
              <a:gd name="connsiteY80" fmla="*/ 20637 h 3102054"/>
              <a:gd name="connsiteX81" fmla="*/ 4672013 w 12192000"/>
              <a:gd name="connsiteY81" fmla="*/ 9525 h 3102054"/>
              <a:gd name="connsiteX82" fmla="*/ 4732338 w 12192000"/>
              <a:gd name="connsiteY82" fmla="*/ 3175 h 3102054"/>
              <a:gd name="connsiteX83" fmla="*/ 4800601 w 12192000"/>
              <a:gd name="connsiteY83" fmla="*/ 0 h 3102054"/>
              <a:gd name="connsiteX84" fmla="*/ 4868864 w 12192000"/>
              <a:gd name="connsiteY84" fmla="*/ 3175 h 3102054"/>
              <a:gd name="connsiteX85" fmla="*/ 4929188 w 12192000"/>
              <a:gd name="connsiteY85" fmla="*/ 9525 h 3102054"/>
              <a:gd name="connsiteX86" fmla="*/ 4981576 w 12192000"/>
              <a:gd name="connsiteY86" fmla="*/ 20637 h 3102054"/>
              <a:gd name="connsiteX87" fmla="*/ 5027614 w 12192000"/>
              <a:gd name="connsiteY87" fmla="*/ 36512 h 3102054"/>
              <a:gd name="connsiteX88" fmla="*/ 5068889 w 12192000"/>
              <a:gd name="connsiteY88" fmla="*/ 52387 h 3102054"/>
              <a:gd name="connsiteX89" fmla="*/ 5105402 w 12192000"/>
              <a:gd name="connsiteY89" fmla="*/ 68262 h 3102054"/>
              <a:gd name="connsiteX90" fmla="*/ 5143502 w 12192000"/>
              <a:gd name="connsiteY90" fmla="*/ 87312 h 3102054"/>
              <a:gd name="connsiteX91" fmla="*/ 5181601 w 12192000"/>
              <a:gd name="connsiteY91" fmla="*/ 106362 h 3102054"/>
              <a:gd name="connsiteX92" fmla="*/ 5218115 w 12192000"/>
              <a:gd name="connsiteY92" fmla="*/ 125412 h 3102054"/>
              <a:gd name="connsiteX93" fmla="*/ 5259388 w 12192000"/>
              <a:gd name="connsiteY93" fmla="*/ 141287 h 3102054"/>
              <a:gd name="connsiteX94" fmla="*/ 5305426 w 12192000"/>
              <a:gd name="connsiteY94" fmla="*/ 155575 h 3102054"/>
              <a:gd name="connsiteX95" fmla="*/ 5357813 w 12192000"/>
              <a:gd name="connsiteY95" fmla="*/ 166687 h 3102054"/>
              <a:gd name="connsiteX96" fmla="*/ 5418139 w 12192000"/>
              <a:gd name="connsiteY96" fmla="*/ 174625 h 3102054"/>
              <a:gd name="connsiteX97" fmla="*/ 5486401 w 12192000"/>
              <a:gd name="connsiteY97" fmla="*/ 176212 h 3102054"/>
              <a:gd name="connsiteX98" fmla="*/ 5554663 w 12192000"/>
              <a:gd name="connsiteY98" fmla="*/ 174625 h 3102054"/>
              <a:gd name="connsiteX99" fmla="*/ 5614989 w 12192000"/>
              <a:gd name="connsiteY99" fmla="*/ 166687 h 3102054"/>
              <a:gd name="connsiteX100" fmla="*/ 5667376 w 12192000"/>
              <a:gd name="connsiteY100" fmla="*/ 155575 h 3102054"/>
              <a:gd name="connsiteX101" fmla="*/ 5713414 w 12192000"/>
              <a:gd name="connsiteY101" fmla="*/ 141287 h 3102054"/>
              <a:gd name="connsiteX102" fmla="*/ 5754689 w 12192000"/>
              <a:gd name="connsiteY102" fmla="*/ 125412 h 3102054"/>
              <a:gd name="connsiteX103" fmla="*/ 5791202 w 12192000"/>
              <a:gd name="connsiteY103" fmla="*/ 106362 h 3102054"/>
              <a:gd name="connsiteX104" fmla="*/ 5829302 w 12192000"/>
              <a:gd name="connsiteY104" fmla="*/ 87312 h 3102054"/>
              <a:gd name="connsiteX105" fmla="*/ 5867402 w 12192000"/>
              <a:gd name="connsiteY105" fmla="*/ 68262 h 3102054"/>
              <a:gd name="connsiteX106" fmla="*/ 5903915 w 12192000"/>
              <a:gd name="connsiteY106" fmla="*/ 52387 h 3102054"/>
              <a:gd name="connsiteX107" fmla="*/ 5945189 w 12192000"/>
              <a:gd name="connsiteY107" fmla="*/ 36512 h 3102054"/>
              <a:gd name="connsiteX108" fmla="*/ 5991226 w 12192000"/>
              <a:gd name="connsiteY108" fmla="*/ 20637 h 3102054"/>
              <a:gd name="connsiteX109" fmla="*/ 6043614 w 12192000"/>
              <a:gd name="connsiteY109" fmla="*/ 9525 h 3102054"/>
              <a:gd name="connsiteX110" fmla="*/ 6103939 w 12192000"/>
              <a:gd name="connsiteY110" fmla="*/ 3175 h 3102054"/>
              <a:gd name="connsiteX111" fmla="*/ 6172201 w 12192000"/>
              <a:gd name="connsiteY111" fmla="*/ 0 h 3102054"/>
              <a:gd name="connsiteX112" fmla="*/ 6210301 w 12192000"/>
              <a:gd name="connsiteY112" fmla="*/ 1772 h 3102054"/>
              <a:gd name="connsiteX113" fmla="*/ 6248401 w 12192000"/>
              <a:gd name="connsiteY113" fmla="*/ 0 h 3102054"/>
              <a:gd name="connsiteX114" fmla="*/ 6316664 w 12192000"/>
              <a:gd name="connsiteY114" fmla="*/ 3175 h 3102054"/>
              <a:gd name="connsiteX115" fmla="*/ 6376989 w 12192000"/>
              <a:gd name="connsiteY115" fmla="*/ 9525 h 3102054"/>
              <a:gd name="connsiteX116" fmla="*/ 6429376 w 12192000"/>
              <a:gd name="connsiteY116" fmla="*/ 20637 h 3102054"/>
              <a:gd name="connsiteX117" fmla="*/ 6475414 w 12192000"/>
              <a:gd name="connsiteY117" fmla="*/ 36512 h 3102054"/>
              <a:gd name="connsiteX118" fmla="*/ 6516689 w 12192000"/>
              <a:gd name="connsiteY118" fmla="*/ 52387 h 3102054"/>
              <a:gd name="connsiteX119" fmla="*/ 6553202 w 12192000"/>
              <a:gd name="connsiteY119" fmla="*/ 68262 h 3102054"/>
              <a:gd name="connsiteX120" fmla="*/ 6591302 w 12192000"/>
              <a:gd name="connsiteY120" fmla="*/ 87312 h 3102054"/>
              <a:gd name="connsiteX121" fmla="*/ 6629401 w 12192000"/>
              <a:gd name="connsiteY121" fmla="*/ 106362 h 3102054"/>
              <a:gd name="connsiteX122" fmla="*/ 6665915 w 12192000"/>
              <a:gd name="connsiteY122" fmla="*/ 125412 h 3102054"/>
              <a:gd name="connsiteX123" fmla="*/ 6707189 w 12192000"/>
              <a:gd name="connsiteY123" fmla="*/ 141287 h 3102054"/>
              <a:gd name="connsiteX124" fmla="*/ 6753226 w 12192000"/>
              <a:gd name="connsiteY124" fmla="*/ 155575 h 3102054"/>
              <a:gd name="connsiteX125" fmla="*/ 6805614 w 12192000"/>
              <a:gd name="connsiteY125" fmla="*/ 166687 h 3102054"/>
              <a:gd name="connsiteX126" fmla="*/ 6865939 w 12192000"/>
              <a:gd name="connsiteY126" fmla="*/ 174625 h 3102054"/>
              <a:gd name="connsiteX127" fmla="*/ 6934201 w 12192000"/>
              <a:gd name="connsiteY127" fmla="*/ 176212 h 3102054"/>
              <a:gd name="connsiteX128" fmla="*/ 7002464 w 12192000"/>
              <a:gd name="connsiteY128" fmla="*/ 174625 h 3102054"/>
              <a:gd name="connsiteX129" fmla="*/ 7062789 w 12192000"/>
              <a:gd name="connsiteY129" fmla="*/ 166687 h 3102054"/>
              <a:gd name="connsiteX130" fmla="*/ 7115176 w 12192000"/>
              <a:gd name="connsiteY130" fmla="*/ 155575 h 3102054"/>
              <a:gd name="connsiteX131" fmla="*/ 7161214 w 12192000"/>
              <a:gd name="connsiteY131" fmla="*/ 141287 h 3102054"/>
              <a:gd name="connsiteX132" fmla="*/ 7202489 w 12192000"/>
              <a:gd name="connsiteY132" fmla="*/ 125412 h 3102054"/>
              <a:gd name="connsiteX133" fmla="*/ 7239001 w 12192000"/>
              <a:gd name="connsiteY133" fmla="*/ 106362 h 3102054"/>
              <a:gd name="connsiteX134" fmla="*/ 7277101 w 12192000"/>
              <a:gd name="connsiteY134" fmla="*/ 87312 h 3102054"/>
              <a:gd name="connsiteX135" fmla="*/ 7315201 w 12192000"/>
              <a:gd name="connsiteY135" fmla="*/ 68262 h 3102054"/>
              <a:gd name="connsiteX136" fmla="*/ 7351714 w 12192000"/>
              <a:gd name="connsiteY136" fmla="*/ 52387 h 3102054"/>
              <a:gd name="connsiteX137" fmla="*/ 7392989 w 12192000"/>
              <a:gd name="connsiteY137" fmla="*/ 36512 h 3102054"/>
              <a:gd name="connsiteX138" fmla="*/ 7439026 w 12192000"/>
              <a:gd name="connsiteY138" fmla="*/ 20637 h 3102054"/>
              <a:gd name="connsiteX139" fmla="*/ 7491414 w 12192000"/>
              <a:gd name="connsiteY139" fmla="*/ 9525 h 3102054"/>
              <a:gd name="connsiteX140" fmla="*/ 7551739 w 12192000"/>
              <a:gd name="connsiteY140" fmla="*/ 3175 h 3102054"/>
              <a:gd name="connsiteX141" fmla="*/ 7620001 w 12192000"/>
              <a:gd name="connsiteY141" fmla="*/ 0 h 3102054"/>
              <a:gd name="connsiteX142" fmla="*/ 7688264 w 12192000"/>
              <a:gd name="connsiteY142" fmla="*/ 3175 h 3102054"/>
              <a:gd name="connsiteX143" fmla="*/ 7748589 w 12192000"/>
              <a:gd name="connsiteY143" fmla="*/ 9525 h 3102054"/>
              <a:gd name="connsiteX144" fmla="*/ 7800976 w 12192000"/>
              <a:gd name="connsiteY144" fmla="*/ 20637 h 3102054"/>
              <a:gd name="connsiteX145" fmla="*/ 7847014 w 12192000"/>
              <a:gd name="connsiteY145" fmla="*/ 36512 h 3102054"/>
              <a:gd name="connsiteX146" fmla="*/ 7888289 w 12192000"/>
              <a:gd name="connsiteY146" fmla="*/ 52387 h 3102054"/>
              <a:gd name="connsiteX147" fmla="*/ 7924801 w 12192000"/>
              <a:gd name="connsiteY147" fmla="*/ 68262 h 3102054"/>
              <a:gd name="connsiteX148" fmla="*/ 7962901 w 12192000"/>
              <a:gd name="connsiteY148" fmla="*/ 87312 h 3102054"/>
              <a:gd name="connsiteX149" fmla="*/ 8001001 w 12192000"/>
              <a:gd name="connsiteY149" fmla="*/ 106362 h 3102054"/>
              <a:gd name="connsiteX150" fmla="*/ 8037514 w 12192000"/>
              <a:gd name="connsiteY150" fmla="*/ 125412 h 3102054"/>
              <a:gd name="connsiteX151" fmla="*/ 8078789 w 12192000"/>
              <a:gd name="connsiteY151" fmla="*/ 141287 h 3102054"/>
              <a:gd name="connsiteX152" fmla="*/ 8124826 w 12192000"/>
              <a:gd name="connsiteY152" fmla="*/ 155575 h 3102054"/>
              <a:gd name="connsiteX153" fmla="*/ 8177214 w 12192000"/>
              <a:gd name="connsiteY153" fmla="*/ 166687 h 3102054"/>
              <a:gd name="connsiteX154" fmla="*/ 8237539 w 12192000"/>
              <a:gd name="connsiteY154" fmla="*/ 174625 h 3102054"/>
              <a:gd name="connsiteX155" fmla="*/ 8305801 w 12192000"/>
              <a:gd name="connsiteY155" fmla="*/ 176212 h 3102054"/>
              <a:gd name="connsiteX156" fmla="*/ 8374064 w 12192000"/>
              <a:gd name="connsiteY156" fmla="*/ 174625 h 3102054"/>
              <a:gd name="connsiteX157" fmla="*/ 8434388 w 12192000"/>
              <a:gd name="connsiteY157" fmla="*/ 166687 h 3102054"/>
              <a:gd name="connsiteX158" fmla="*/ 8486776 w 12192000"/>
              <a:gd name="connsiteY158" fmla="*/ 155575 h 3102054"/>
              <a:gd name="connsiteX159" fmla="*/ 8532814 w 12192000"/>
              <a:gd name="connsiteY159" fmla="*/ 141287 h 3102054"/>
              <a:gd name="connsiteX160" fmla="*/ 8574088 w 12192000"/>
              <a:gd name="connsiteY160" fmla="*/ 125412 h 3102054"/>
              <a:gd name="connsiteX161" fmla="*/ 8610600 w 12192000"/>
              <a:gd name="connsiteY161" fmla="*/ 106362 h 3102054"/>
              <a:gd name="connsiteX162" fmla="*/ 8648700 w 12192000"/>
              <a:gd name="connsiteY162" fmla="*/ 87312 h 3102054"/>
              <a:gd name="connsiteX163" fmla="*/ 8686800 w 12192000"/>
              <a:gd name="connsiteY163" fmla="*/ 68262 h 3102054"/>
              <a:gd name="connsiteX164" fmla="*/ 8723314 w 12192000"/>
              <a:gd name="connsiteY164" fmla="*/ 52387 h 3102054"/>
              <a:gd name="connsiteX165" fmla="*/ 8764588 w 12192000"/>
              <a:gd name="connsiteY165" fmla="*/ 36512 h 3102054"/>
              <a:gd name="connsiteX166" fmla="*/ 8810626 w 12192000"/>
              <a:gd name="connsiteY166" fmla="*/ 20637 h 3102054"/>
              <a:gd name="connsiteX167" fmla="*/ 8863014 w 12192000"/>
              <a:gd name="connsiteY167" fmla="*/ 9525 h 3102054"/>
              <a:gd name="connsiteX168" fmla="*/ 8923338 w 12192000"/>
              <a:gd name="connsiteY168" fmla="*/ 3175 h 3102054"/>
              <a:gd name="connsiteX169" fmla="*/ 8990014 w 12192000"/>
              <a:gd name="connsiteY169" fmla="*/ 0 h 3102054"/>
              <a:gd name="connsiteX170" fmla="*/ 9059864 w 12192000"/>
              <a:gd name="connsiteY170" fmla="*/ 3175 h 3102054"/>
              <a:gd name="connsiteX171" fmla="*/ 9120188 w 12192000"/>
              <a:gd name="connsiteY171" fmla="*/ 9525 h 3102054"/>
              <a:gd name="connsiteX172" fmla="*/ 9172576 w 12192000"/>
              <a:gd name="connsiteY172" fmla="*/ 20637 h 3102054"/>
              <a:gd name="connsiteX173" fmla="*/ 9218614 w 12192000"/>
              <a:gd name="connsiteY173" fmla="*/ 36512 h 3102054"/>
              <a:gd name="connsiteX174" fmla="*/ 9259888 w 12192000"/>
              <a:gd name="connsiteY174" fmla="*/ 52387 h 3102054"/>
              <a:gd name="connsiteX175" fmla="*/ 9296400 w 12192000"/>
              <a:gd name="connsiteY175" fmla="*/ 68262 h 3102054"/>
              <a:gd name="connsiteX176" fmla="*/ 9334500 w 12192000"/>
              <a:gd name="connsiteY176" fmla="*/ 87312 h 3102054"/>
              <a:gd name="connsiteX177" fmla="*/ 9372600 w 12192000"/>
              <a:gd name="connsiteY177" fmla="*/ 106362 h 3102054"/>
              <a:gd name="connsiteX178" fmla="*/ 9409114 w 12192000"/>
              <a:gd name="connsiteY178" fmla="*/ 125412 h 3102054"/>
              <a:gd name="connsiteX179" fmla="*/ 9450388 w 12192000"/>
              <a:gd name="connsiteY179" fmla="*/ 141287 h 3102054"/>
              <a:gd name="connsiteX180" fmla="*/ 9496426 w 12192000"/>
              <a:gd name="connsiteY180" fmla="*/ 155575 h 3102054"/>
              <a:gd name="connsiteX181" fmla="*/ 9548814 w 12192000"/>
              <a:gd name="connsiteY181" fmla="*/ 166687 h 3102054"/>
              <a:gd name="connsiteX182" fmla="*/ 9609138 w 12192000"/>
              <a:gd name="connsiteY182" fmla="*/ 174625 h 3102054"/>
              <a:gd name="connsiteX183" fmla="*/ 9677400 w 12192000"/>
              <a:gd name="connsiteY183" fmla="*/ 176212 h 3102054"/>
              <a:gd name="connsiteX184" fmla="*/ 9745664 w 12192000"/>
              <a:gd name="connsiteY184" fmla="*/ 174625 h 3102054"/>
              <a:gd name="connsiteX185" fmla="*/ 9805988 w 12192000"/>
              <a:gd name="connsiteY185" fmla="*/ 166687 h 3102054"/>
              <a:gd name="connsiteX186" fmla="*/ 9858376 w 12192000"/>
              <a:gd name="connsiteY186" fmla="*/ 155575 h 3102054"/>
              <a:gd name="connsiteX187" fmla="*/ 9904414 w 12192000"/>
              <a:gd name="connsiteY187" fmla="*/ 141287 h 3102054"/>
              <a:gd name="connsiteX188" fmla="*/ 9945688 w 12192000"/>
              <a:gd name="connsiteY188" fmla="*/ 125412 h 3102054"/>
              <a:gd name="connsiteX189" fmla="*/ 9982200 w 12192000"/>
              <a:gd name="connsiteY189" fmla="*/ 106362 h 3102054"/>
              <a:gd name="connsiteX190" fmla="*/ 10058400 w 12192000"/>
              <a:gd name="connsiteY190" fmla="*/ 68262 h 3102054"/>
              <a:gd name="connsiteX191" fmla="*/ 10094914 w 12192000"/>
              <a:gd name="connsiteY191" fmla="*/ 52387 h 3102054"/>
              <a:gd name="connsiteX192" fmla="*/ 10136188 w 12192000"/>
              <a:gd name="connsiteY192" fmla="*/ 36512 h 3102054"/>
              <a:gd name="connsiteX193" fmla="*/ 10182226 w 12192000"/>
              <a:gd name="connsiteY193" fmla="*/ 20637 h 3102054"/>
              <a:gd name="connsiteX194" fmla="*/ 10234614 w 12192000"/>
              <a:gd name="connsiteY194" fmla="*/ 9525 h 3102054"/>
              <a:gd name="connsiteX195" fmla="*/ 10294938 w 12192000"/>
              <a:gd name="connsiteY195" fmla="*/ 3175 h 3102054"/>
              <a:gd name="connsiteX196" fmla="*/ 10363200 w 12192000"/>
              <a:gd name="connsiteY196" fmla="*/ 0 h 3102054"/>
              <a:gd name="connsiteX197" fmla="*/ 10431464 w 12192000"/>
              <a:gd name="connsiteY197" fmla="*/ 3175 h 3102054"/>
              <a:gd name="connsiteX198" fmla="*/ 10491788 w 12192000"/>
              <a:gd name="connsiteY198" fmla="*/ 9525 h 3102054"/>
              <a:gd name="connsiteX199" fmla="*/ 10544176 w 12192000"/>
              <a:gd name="connsiteY199" fmla="*/ 20637 h 3102054"/>
              <a:gd name="connsiteX200" fmla="*/ 10590214 w 12192000"/>
              <a:gd name="connsiteY200" fmla="*/ 36512 h 3102054"/>
              <a:gd name="connsiteX201" fmla="*/ 10631488 w 12192000"/>
              <a:gd name="connsiteY201" fmla="*/ 52387 h 3102054"/>
              <a:gd name="connsiteX202" fmla="*/ 10668000 w 12192000"/>
              <a:gd name="connsiteY202" fmla="*/ 68262 h 3102054"/>
              <a:gd name="connsiteX203" fmla="*/ 10706100 w 12192000"/>
              <a:gd name="connsiteY203" fmla="*/ 87312 h 3102054"/>
              <a:gd name="connsiteX204" fmla="*/ 10744200 w 12192000"/>
              <a:gd name="connsiteY204" fmla="*/ 106362 h 3102054"/>
              <a:gd name="connsiteX205" fmla="*/ 10780714 w 12192000"/>
              <a:gd name="connsiteY205" fmla="*/ 125412 h 3102054"/>
              <a:gd name="connsiteX206" fmla="*/ 10821988 w 12192000"/>
              <a:gd name="connsiteY206" fmla="*/ 141287 h 3102054"/>
              <a:gd name="connsiteX207" fmla="*/ 10868026 w 12192000"/>
              <a:gd name="connsiteY207" fmla="*/ 155575 h 3102054"/>
              <a:gd name="connsiteX208" fmla="*/ 10920414 w 12192000"/>
              <a:gd name="connsiteY208" fmla="*/ 166687 h 3102054"/>
              <a:gd name="connsiteX209" fmla="*/ 10980738 w 12192000"/>
              <a:gd name="connsiteY209" fmla="*/ 174625 h 3102054"/>
              <a:gd name="connsiteX210" fmla="*/ 11049000 w 12192000"/>
              <a:gd name="connsiteY210" fmla="*/ 176212 h 3102054"/>
              <a:gd name="connsiteX211" fmla="*/ 11117264 w 12192000"/>
              <a:gd name="connsiteY211" fmla="*/ 174625 h 3102054"/>
              <a:gd name="connsiteX212" fmla="*/ 11177588 w 12192000"/>
              <a:gd name="connsiteY212" fmla="*/ 166687 h 3102054"/>
              <a:gd name="connsiteX213" fmla="*/ 11229976 w 12192000"/>
              <a:gd name="connsiteY213" fmla="*/ 155575 h 3102054"/>
              <a:gd name="connsiteX214" fmla="*/ 11276014 w 12192000"/>
              <a:gd name="connsiteY214" fmla="*/ 141287 h 3102054"/>
              <a:gd name="connsiteX215" fmla="*/ 11317288 w 12192000"/>
              <a:gd name="connsiteY215" fmla="*/ 125412 h 3102054"/>
              <a:gd name="connsiteX216" fmla="*/ 11353800 w 12192000"/>
              <a:gd name="connsiteY216" fmla="*/ 106362 h 3102054"/>
              <a:gd name="connsiteX217" fmla="*/ 11391900 w 12192000"/>
              <a:gd name="connsiteY217" fmla="*/ 87312 h 3102054"/>
              <a:gd name="connsiteX218" fmla="*/ 11430000 w 12192000"/>
              <a:gd name="connsiteY218" fmla="*/ 68263 h 3102054"/>
              <a:gd name="connsiteX219" fmla="*/ 11466514 w 12192000"/>
              <a:gd name="connsiteY219" fmla="*/ 52388 h 3102054"/>
              <a:gd name="connsiteX220" fmla="*/ 11507788 w 12192000"/>
              <a:gd name="connsiteY220" fmla="*/ 36513 h 3102054"/>
              <a:gd name="connsiteX221" fmla="*/ 11553826 w 12192000"/>
              <a:gd name="connsiteY221" fmla="*/ 20638 h 3102054"/>
              <a:gd name="connsiteX222" fmla="*/ 11606214 w 12192000"/>
              <a:gd name="connsiteY222" fmla="*/ 9525 h 3102054"/>
              <a:gd name="connsiteX223" fmla="*/ 11666538 w 12192000"/>
              <a:gd name="connsiteY223" fmla="*/ 3175 h 3102054"/>
              <a:gd name="connsiteX224" fmla="*/ 11734800 w 12192000"/>
              <a:gd name="connsiteY224" fmla="*/ 0 h 3102054"/>
              <a:gd name="connsiteX225" fmla="*/ 11803064 w 12192000"/>
              <a:gd name="connsiteY225" fmla="*/ 3175 h 3102054"/>
              <a:gd name="connsiteX226" fmla="*/ 11863388 w 12192000"/>
              <a:gd name="connsiteY226" fmla="*/ 9525 h 3102054"/>
              <a:gd name="connsiteX227" fmla="*/ 11915776 w 12192000"/>
              <a:gd name="connsiteY227" fmla="*/ 20638 h 3102054"/>
              <a:gd name="connsiteX228" fmla="*/ 11961814 w 12192000"/>
              <a:gd name="connsiteY228" fmla="*/ 36513 h 3102054"/>
              <a:gd name="connsiteX229" fmla="*/ 12003088 w 12192000"/>
              <a:gd name="connsiteY229" fmla="*/ 52388 h 3102054"/>
              <a:gd name="connsiteX230" fmla="*/ 12039600 w 12192000"/>
              <a:gd name="connsiteY230" fmla="*/ 68263 h 3102054"/>
              <a:gd name="connsiteX231" fmla="*/ 12077700 w 12192000"/>
              <a:gd name="connsiteY231" fmla="*/ 87313 h 3102054"/>
              <a:gd name="connsiteX232" fmla="*/ 12115800 w 12192000"/>
              <a:gd name="connsiteY232" fmla="*/ 106363 h 3102054"/>
              <a:gd name="connsiteX233" fmla="*/ 12152314 w 12192000"/>
              <a:gd name="connsiteY233" fmla="*/ 125413 h 3102054"/>
              <a:gd name="connsiteX234" fmla="*/ 12192000 w 12192000"/>
              <a:gd name="connsiteY234" fmla="*/ 140677 h 3102054"/>
              <a:gd name="connsiteX235" fmla="*/ 12192000 w 12192000"/>
              <a:gd name="connsiteY235" fmla="*/ 885826 h 3102054"/>
              <a:gd name="connsiteX236" fmla="*/ 12191999 w 12192000"/>
              <a:gd name="connsiteY236" fmla="*/ 885826 h 3102054"/>
              <a:gd name="connsiteX237" fmla="*/ 12191999 w 12192000"/>
              <a:gd name="connsiteY237" fmla="*/ 3102054 h 3102054"/>
              <a:gd name="connsiteX238" fmla="*/ 0 w 12192000"/>
              <a:gd name="connsiteY238" fmla="*/ 3102054 h 3102054"/>
              <a:gd name="connsiteX239" fmla="*/ 0 w 12192000"/>
              <a:gd name="connsiteY239" fmla="*/ 638254 h 3102054"/>
              <a:gd name="connsiteX240" fmla="*/ 1 w 12192000"/>
              <a:gd name="connsiteY240" fmla="*/ 638254 h 3102054"/>
              <a:gd name="connsiteX241" fmla="*/ 1 w 12192000"/>
              <a:gd name="connsiteY241" fmla="*/ 176212 h 3102054"/>
              <a:gd name="connsiteX242" fmla="*/ 68264 w 12192000"/>
              <a:gd name="connsiteY242" fmla="*/ 174625 h 3102054"/>
              <a:gd name="connsiteX243" fmla="*/ 128589 w 12192000"/>
              <a:gd name="connsiteY243" fmla="*/ 166687 h 3102054"/>
              <a:gd name="connsiteX244" fmla="*/ 180976 w 12192000"/>
              <a:gd name="connsiteY244" fmla="*/ 155575 h 3102054"/>
              <a:gd name="connsiteX245" fmla="*/ 227014 w 12192000"/>
              <a:gd name="connsiteY245" fmla="*/ 141287 h 3102054"/>
              <a:gd name="connsiteX246" fmla="*/ 268289 w 12192000"/>
              <a:gd name="connsiteY246" fmla="*/ 125412 h 3102054"/>
              <a:gd name="connsiteX247" fmla="*/ 304801 w 12192000"/>
              <a:gd name="connsiteY247" fmla="*/ 106362 h 3102054"/>
              <a:gd name="connsiteX248" fmla="*/ 342901 w 12192000"/>
              <a:gd name="connsiteY248" fmla="*/ 87312 h 3102054"/>
              <a:gd name="connsiteX249" fmla="*/ 381001 w 12192000"/>
              <a:gd name="connsiteY249" fmla="*/ 68262 h 3102054"/>
              <a:gd name="connsiteX250" fmla="*/ 417514 w 12192000"/>
              <a:gd name="connsiteY250" fmla="*/ 52387 h 3102054"/>
              <a:gd name="connsiteX251" fmla="*/ 458789 w 12192000"/>
              <a:gd name="connsiteY251" fmla="*/ 36512 h 3102054"/>
              <a:gd name="connsiteX252" fmla="*/ 504826 w 12192000"/>
              <a:gd name="connsiteY252" fmla="*/ 20637 h 3102054"/>
              <a:gd name="connsiteX253" fmla="*/ 557214 w 12192000"/>
              <a:gd name="connsiteY253" fmla="*/ 9525 h 3102054"/>
              <a:gd name="connsiteX254" fmla="*/ 617539 w 12192000"/>
              <a:gd name="connsiteY254" fmla="*/ 3175 h 3102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12192000" h="3102054">
                <a:moveTo>
                  <a:pt x="685801" y="0"/>
                </a:moveTo>
                <a:lnTo>
                  <a:pt x="754064" y="3175"/>
                </a:lnTo>
                <a:lnTo>
                  <a:pt x="814389" y="9525"/>
                </a:lnTo>
                <a:lnTo>
                  <a:pt x="866776" y="20637"/>
                </a:lnTo>
                <a:lnTo>
                  <a:pt x="912814" y="36512"/>
                </a:lnTo>
                <a:lnTo>
                  <a:pt x="954089" y="52387"/>
                </a:lnTo>
                <a:lnTo>
                  <a:pt x="990601" y="68262"/>
                </a:lnTo>
                <a:lnTo>
                  <a:pt x="1028701" y="87312"/>
                </a:lnTo>
                <a:lnTo>
                  <a:pt x="1066801" y="106362"/>
                </a:lnTo>
                <a:lnTo>
                  <a:pt x="1103314" y="125412"/>
                </a:lnTo>
                <a:lnTo>
                  <a:pt x="1144589" y="141287"/>
                </a:lnTo>
                <a:lnTo>
                  <a:pt x="1190626" y="155575"/>
                </a:lnTo>
                <a:lnTo>
                  <a:pt x="1243014" y="166687"/>
                </a:lnTo>
                <a:lnTo>
                  <a:pt x="1303339" y="174625"/>
                </a:lnTo>
                <a:lnTo>
                  <a:pt x="1371601" y="176212"/>
                </a:lnTo>
                <a:lnTo>
                  <a:pt x="1439864" y="174625"/>
                </a:lnTo>
                <a:lnTo>
                  <a:pt x="1500189" y="166687"/>
                </a:lnTo>
                <a:lnTo>
                  <a:pt x="1552576" y="155575"/>
                </a:lnTo>
                <a:lnTo>
                  <a:pt x="1598614" y="141287"/>
                </a:lnTo>
                <a:lnTo>
                  <a:pt x="1639889" y="125412"/>
                </a:lnTo>
                <a:lnTo>
                  <a:pt x="1676401" y="106362"/>
                </a:lnTo>
                <a:lnTo>
                  <a:pt x="1714501" y="87312"/>
                </a:lnTo>
                <a:lnTo>
                  <a:pt x="1752601" y="68262"/>
                </a:lnTo>
                <a:lnTo>
                  <a:pt x="1789114" y="52387"/>
                </a:lnTo>
                <a:lnTo>
                  <a:pt x="1830389" y="36512"/>
                </a:lnTo>
                <a:lnTo>
                  <a:pt x="1876426" y="20637"/>
                </a:lnTo>
                <a:lnTo>
                  <a:pt x="1928814" y="9525"/>
                </a:lnTo>
                <a:lnTo>
                  <a:pt x="1989139" y="3175"/>
                </a:lnTo>
                <a:lnTo>
                  <a:pt x="2057401" y="0"/>
                </a:lnTo>
                <a:lnTo>
                  <a:pt x="2125664" y="3175"/>
                </a:lnTo>
                <a:lnTo>
                  <a:pt x="2185989" y="9525"/>
                </a:lnTo>
                <a:lnTo>
                  <a:pt x="2238376" y="20637"/>
                </a:lnTo>
                <a:lnTo>
                  <a:pt x="2284414" y="36512"/>
                </a:lnTo>
                <a:lnTo>
                  <a:pt x="2325688" y="52387"/>
                </a:lnTo>
                <a:lnTo>
                  <a:pt x="2362201" y="68262"/>
                </a:lnTo>
                <a:lnTo>
                  <a:pt x="2400301" y="87312"/>
                </a:lnTo>
                <a:lnTo>
                  <a:pt x="2438401" y="106362"/>
                </a:lnTo>
                <a:lnTo>
                  <a:pt x="2474913" y="125412"/>
                </a:lnTo>
                <a:lnTo>
                  <a:pt x="2516188" y="141287"/>
                </a:lnTo>
                <a:lnTo>
                  <a:pt x="2562226" y="155575"/>
                </a:lnTo>
                <a:lnTo>
                  <a:pt x="2614614" y="166687"/>
                </a:lnTo>
                <a:lnTo>
                  <a:pt x="2674938" y="174625"/>
                </a:lnTo>
                <a:lnTo>
                  <a:pt x="2743201" y="176212"/>
                </a:lnTo>
                <a:lnTo>
                  <a:pt x="2811464" y="174625"/>
                </a:lnTo>
                <a:lnTo>
                  <a:pt x="2871789" y="166687"/>
                </a:lnTo>
                <a:lnTo>
                  <a:pt x="2924176" y="155575"/>
                </a:lnTo>
                <a:lnTo>
                  <a:pt x="2970214" y="141287"/>
                </a:lnTo>
                <a:lnTo>
                  <a:pt x="3011489" y="125412"/>
                </a:lnTo>
                <a:lnTo>
                  <a:pt x="3048001" y="106362"/>
                </a:lnTo>
                <a:lnTo>
                  <a:pt x="3086101" y="87312"/>
                </a:lnTo>
                <a:lnTo>
                  <a:pt x="3124201" y="68262"/>
                </a:lnTo>
                <a:lnTo>
                  <a:pt x="3160714" y="52387"/>
                </a:lnTo>
                <a:lnTo>
                  <a:pt x="3201989" y="36512"/>
                </a:lnTo>
                <a:lnTo>
                  <a:pt x="3248026" y="20637"/>
                </a:lnTo>
                <a:lnTo>
                  <a:pt x="3300414" y="9525"/>
                </a:lnTo>
                <a:lnTo>
                  <a:pt x="3360739" y="3175"/>
                </a:lnTo>
                <a:lnTo>
                  <a:pt x="3427414" y="0"/>
                </a:lnTo>
                <a:lnTo>
                  <a:pt x="3497264" y="3175"/>
                </a:lnTo>
                <a:lnTo>
                  <a:pt x="3557589" y="9525"/>
                </a:lnTo>
                <a:lnTo>
                  <a:pt x="3609976" y="20637"/>
                </a:lnTo>
                <a:lnTo>
                  <a:pt x="3656014" y="36512"/>
                </a:lnTo>
                <a:lnTo>
                  <a:pt x="3697288" y="52387"/>
                </a:lnTo>
                <a:lnTo>
                  <a:pt x="3733801" y="68262"/>
                </a:lnTo>
                <a:lnTo>
                  <a:pt x="3771901" y="87312"/>
                </a:lnTo>
                <a:lnTo>
                  <a:pt x="3810001" y="106362"/>
                </a:lnTo>
                <a:lnTo>
                  <a:pt x="3846514" y="125412"/>
                </a:lnTo>
                <a:lnTo>
                  <a:pt x="3887789" y="141287"/>
                </a:lnTo>
                <a:lnTo>
                  <a:pt x="3933826" y="155575"/>
                </a:lnTo>
                <a:lnTo>
                  <a:pt x="3986214" y="166687"/>
                </a:lnTo>
                <a:lnTo>
                  <a:pt x="4046539" y="174625"/>
                </a:lnTo>
                <a:lnTo>
                  <a:pt x="4114801" y="176212"/>
                </a:lnTo>
                <a:lnTo>
                  <a:pt x="4183064" y="174625"/>
                </a:lnTo>
                <a:lnTo>
                  <a:pt x="4243388" y="166687"/>
                </a:lnTo>
                <a:lnTo>
                  <a:pt x="4295776" y="155575"/>
                </a:lnTo>
                <a:lnTo>
                  <a:pt x="4341813" y="141287"/>
                </a:lnTo>
                <a:lnTo>
                  <a:pt x="4383088" y="125412"/>
                </a:lnTo>
                <a:lnTo>
                  <a:pt x="4419601" y="106362"/>
                </a:lnTo>
                <a:lnTo>
                  <a:pt x="4495801" y="68262"/>
                </a:lnTo>
                <a:lnTo>
                  <a:pt x="4532314" y="52387"/>
                </a:lnTo>
                <a:lnTo>
                  <a:pt x="4573588" y="36512"/>
                </a:lnTo>
                <a:lnTo>
                  <a:pt x="4619626" y="20637"/>
                </a:lnTo>
                <a:lnTo>
                  <a:pt x="4672013" y="9525"/>
                </a:lnTo>
                <a:lnTo>
                  <a:pt x="4732338" y="3175"/>
                </a:lnTo>
                <a:lnTo>
                  <a:pt x="4800601" y="0"/>
                </a:lnTo>
                <a:lnTo>
                  <a:pt x="4868864" y="3175"/>
                </a:lnTo>
                <a:lnTo>
                  <a:pt x="4929188" y="9525"/>
                </a:lnTo>
                <a:lnTo>
                  <a:pt x="4981576" y="20637"/>
                </a:lnTo>
                <a:lnTo>
                  <a:pt x="5027614" y="36512"/>
                </a:lnTo>
                <a:lnTo>
                  <a:pt x="5068889" y="52387"/>
                </a:lnTo>
                <a:lnTo>
                  <a:pt x="5105402" y="68262"/>
                </a:lnTo>
                <a:lnTo>
                  <a:pt x="5143502" y="87312"/>
                </a:lnTo>
                <a:lnTo>
                  <a:pt x="5181601" y="106362"/>
                </a:lnTo>
                <a:lnTo>
                  <a:pt x="5218115" y="125412"/>
                </a:lnTo>
                <a:lnTo>
                  <a:pt x="5259388" y="141287"/>
                </a:lnTo>
                <a:lnTo>
                  <a:pt x="5305426" y="155575"/>
                </a:lnTo>
                <a:lnTo>
                  <a:pt x="5357813" y="166687"/>
                </a:lnTo>
                <a:lnTo>
                  <a:pt x="5418139" y="174625"/>
                </a:lnTo>
                <a:lnTo>
                  <a:pt x="5486401" y="176212"/>
                </a:lnTo>
                <a:lnTo>
                  <a:pt x="5554663" y="174625"/>
                </a:lnTo>
                <a:lnTo>
                  <a:pt x="5614989" y="166687"/>
                </a:lnTo>
                <a:lnTo>
                  <a:pt x="5667376" y="155575"/>
                </a:lnTo>
                <a:lnTo>
                  <a:pt x="5713414" y="141287"/>
                </a:lnTo>
                <a:lnTo>
                  <a:pt x="5754689" y="125412"/>
                </a:lnTo>
                <a:lnTo>
                  <a:pt x="5791202" y="106362"/>
                </a:lnTo>
                <a:lnTo>
                  <a:pt x="5829302" y="87312"/>
                </a:lnTo>
                <a:lnTo>
                  <a:pt x="5867402" y="68262"/>
                </a:lnTo>
                <a:lnTo>
                  <a:pt x="5903915" y="52387"/>
                </a:lnTo>
                <a:lnTo>
                  <a:pt x="5945189" y="36512"/>
                </a:lnTo>
                <a:lnTo>
                  <a:pt x="5991226" y="20637"/>
                </a:lnTo>
                <a:lnTo>
                  <a:pt x="6043614" y="9525"/>
                </a:lnTo>
                <a:lnTo>
                  <a:pt x="6103939" y="3175"/>
                </a:lnTo>
                <a:lnTo>
                  <a:pt x="6172201" y="0"/>
                </a:lnTo>
                <a:lnTo>
                  <a:pt x="6210301" y="1772"/>
                </a:lnTo>
                <a:lnTo>
                  <a:pt x="6248401" y="0"/>
                </a:lnTo>
                <a:lnTo>
                  <a:pt x="6316664" y="3175"/>
                </a:lnTo>
                <a:lnTo>
                  <a:pt x="6376989" y="9525"/>
                </a:lnTo>
                <a:lnTo>
                  <a:pt x="6429376" y="20637"/>
                </a:lnTo>
                <a:lnTo>
                  <a:pt x="6475414" y="36512"/>
                </a:lnTo>
                <a:lnTo>
                  <a:pt x="6516689" y="52387"/>
                </a:lnTo>
                <a:lnTo>
                  <a:pt x="6553202" y="68262"/>
                </a:lnTo>
                <a:lnTo>
                  <a:pt x="6591302" y="87312"/>
                </a:lnTo>
                <a:lnTo>
                  <a:pt x="6629401" y="106362"/>
                </a:lnTo>
                <a:lnTo>
                  <a:pt x="6665915" y="125412"/>
                </a:lnTo>
                <a:lnTo>
                  <a:pt x="6707189" y="141287"/>
                </a:lnTo>
                <a:lnTo>
                  <a:pt x="6753226" y="155575"/>
                </a:lnTo>
                <a:lnTo>
                  <a:pt x="6805614" y="166687"/>
                </a:lnTo>
                <a:lnTo>
                  <a:pt x="6865939" y="174625"/>
                </a:lnTo>
                <a:lnTo>
                  <a:pt x="6934201" y="176212"/>
                </a:lnTo>
                <a:lnTo>
                  <a:pt x="7002464" y="174625"/>
                </a:lnTo>
                <a:lnTo>
                  <a:pt x="7062789" y="166687"/>
                </a:lnTo>
                <a:lnTo>
                  <a:pt x="7115176" y="155575"/>
                </a:lnTo>
                <a:lnTo>
                  <a:pt x="7161214" y="141287"/>
                </a:lnTo>
                <a:lnTo>
                  <a:pt x="7202489" y="125412"/>
                </a:lnTo>
                <a:lnTo>
                  <a:pt x="7239001" y="106362"/>
                </a:lnTo>
                <a:lnTo>
                  <a:pt x="7277101" y="87312"/>
                </a:lnTo>
                <a:lnTo>
                  <a:pt x="7315201" y="68262"/>
                </a:lnTo>
                <a:lnTo>
                  <a:pt x="7351714" y="52387"/>
                </a:lnTo>
                <a:lnTo>
                  <a:pt x="7392989" y="36512"/>
                </a:lnTo>
                <a:lnTo>
                  <a:pt x="7439026" y="20637"/>
                </a:lnTo>
                <a:lnTo>
                  <a:pt x="7491414" y="9525"/>
                </a:lnTo>
                <a:lnTo>
                  <a:pt x="7551739" y="3175"/>
                </a:lnTo>
                <a:lnTo>
                  <a:pt x="7620001" y="0"/>
                </a:lnTo>
                <a:lnTo>
                  <a:pt x="7688264" y="3175"/>
                </a:lnTo>
                <a:lnTo>
                  <a:pt x="7748589" y="9525"/>
                </a:lnTo>
                <a:lnTo>
                  <a:pt x="7800976" y="20637"/>
                </a:lnTo>
                <a:lnTo>
                  <a:pt x="7847014" y="36512"/>
                </a:lnTo>
                <a:lnTo>
                  <a:pt x="7888289" y="52387"/>
                </a:lnTo>
                <a:lnTo>
                  <a:pt x="7924801" y="68262"/>
                </a:lnTo>
                <a:lnTo>
                  <a:pt x="7962901" y="87312"/>
                </a:lnTo>
                <a:lnTo>
                  <a:pt x="8001001" y="106362"/>
                </a:lnTo>
                <a:lnTo>
                  <a:pt x="8037514" y="125412"/>
                </a:lnTo>
                <a:lnTo>
                  <a:pt x="8078789" y="141287"/>
                </a:lnTo>
                <a:lnTo>
                  <a:pt x="8124826" y="155575"/>
                </a:lnTo>
                <a:lnTo>
                  <a:pt x="8177214" y="166687"/>
                </a:lnTo>
                <a:lnTo>
                  <a:pt x="8237539" y="174625"/>
                </a:lnTo>
                <a:lnTo>
                  <a:pt x="8305801" y="176212"/>
                </a:lnTo>
                <a:lnTo>
                  <a:pt x="8374064" y="174625"/>
                </a:lnTo>
                <a:lnTo>
                  <a:pt x="8434388" y="166687"/>
                </a:lnTo>
                <a:lnTo>
                  <a:pt x="8486776" y="155575"/>
                </a:lnTo>
                <a:lnTo>
                  <a:pt x="8532814" y="141287"/>
                </a:lnTo>
                <a:lnTo>
                  <a:pt x="8574088" y="125412"/>
                </a:lnTo>
                <a:lnTo>
                  <a:pt x="8610600" y="106362"/>
                </a:lnTo>
                <a:lnTo>
                  <a:pt x="8648700" y="87312"/>
                </a:lnTo>
                <a:lnTo>
                  <a:pt x="8686800" y="68262"/>
                </a:lnTo>
                <a:lnTo>
                  <a:pt x="8723314" y="52387"/>
                </a:lnTo>
                <a:lnTo>
                  <a:pt x="8764588" y="36512"/>
                </a:lnTo>
                <a:lnTo>
                  <a:pt x="8810626" y="20637"/>
                </a:lnTo>
                <a:lnTo>
                  <a:pt x="8863014" y="9525"/>
                </a:lnTo>
                <a:lnTo>
                  <a:pt x="8923338" y="3175"/>
                </a:lnTo>
                <a:lnTo>
                  <a:pt x="8990014" y="0"/>
                </a:lnTo>
                <a:lnTo>
                  <a:pt x="9059864" y="3175"/>
                </a:lnTo>
                <a:lnTo>
                  <a:pt x="9120188" y="9525"/>
                </a:lnTo>
                <a:lnTo>
                  <a:pt x="9172576" y="20637"/>
                </a:lnTo>
                <a:lnTo>
                  <a:pt x="9218614" y="36512"/>
                </a:lnTo>
                <a:lnTo>
                  <a:pt x="9259888" y="52387"/>
                </a:lnTo>
                <a:lnTo>
                  <a:pt x="9296400" y="68262"/>
                </a:lnTo>
                <a:lnTo>
                  <a:pt x="9334500" y="87312"/>
                </a:lnTo>
                <a:lnTo>
                  <a:pt x="9372600" y="106362"/>
                </a:lnTo>
                <a:lnTo>
                  <a:pt x="9409114" y="125412"/>
                </a:lnTo>
                <a:lnTo>
                  <a:pt x="9450388" y="141287"/>
                </a:lnTo>
                <a:lnTo>
                  <a:pt x="9496426" y="155575"/>
                </a:lnTo>
                <a:lnTo>
                  <a:pt x="9548814" y="166687"/>
                </a:lnTo>
                <a:lnTo>
                  <a:pt x="9609138" y="174625"/>
                </a:lnTo>
                <a:lnTo>
                  <a:pt x="9677400" y="176212"/>
                </a:lnTo>
                <a:lnTo>
                  <a:pt x="9745664" y="174625"/>
                </a:lnTo>
                <a:lnTo>
                  <a:pt x="9805988" y="166687"/>
                </a:lnTo>
                <a:lnTo>
                  <a:pt x="9858376" y="155575"/>
                </a:lnTo>
                <a:lnTo>
                  <a:pt x="9904414" y="141287"/>
                </a:lnTo>
                <a:lnTo>
                  <a:pt x="9945688" y="125412"/>
                </a:lnTo>
                <a:lnTo>
                  <a:pt x="9982200" y="106362"/>
                </a:lnTo>
                <a:lnTo>
                  <a:pt x="10058400" y="68262"/>
                </a:lnTo>
                <a:lnTo>
                  <a:pt x="10094914" y="52387"/>
                </a:lnTo>
                <a:lnTo>
                  <a:pt x="10136188" y="36512"/>
                </a:lnTo>
                <a:lnTo>
                  <a:pt x="10182226" y="20637"/>
                </a:lnTo>
                <a:lnTo>
                  <a:pt x="10234614" y="9525"/>
                </a:lnTo>
                <a:lnTo>
                  <a:pt x="10294938" y="3175"/>
                </a:lnTo>
                <a:lnTo>
                  <a:pt x="10363200" y="0"/>
                </a:lnTo>
                <a:lnTo>
                  <a:pt x="10431464" y="3175"/>
                </a:lnTo>
                <a:lnTo>
                  <a:pt x="10491788" y="9525"/>
                </a:lnTo>
                <a:lnTo>
                  <a:pt x="10544176" y="20637"/>
                </a:lnTo>
                <a:lnTo>
                  <a:pt x="10590214" y="36512"/>
                </a:lnTo>
                <a:lnTo>
                  <a:pt x="10631488" y="52387"/>
                </a:lnTo>
                <a:lnTo>
                  <a:pt x="10668000" y="68262"/>
                </a:lnTo>
                <a:lnTo>
                  <a:pt x="10706100" y="87312"/>
                </a:lnTo>
                <a:lnTo>
                  <a:pt x="10744200" y="106362"/>
                </a:lnTo>
                <a:lnTo>
                  <a:pt x="10780714" y="125412"/>
                </a:lnTo>
                <a:lnTo>
                  <a:pt x="10821988" y="141287"/>
                </a:lnTo>
                <a:lnTo>
                  <a:pt x="10868026" y="155575"/>
                </a:lnTo>
                <a:lnTo>
                  <a:pt x="10920414" y="166687"/>
                </a:lnTo>
                <a:lnTo>
                  <a:pt x="10980738" y="174625"/>
                </a:lnTo>
                <a:lnTo>
                  <a:pt x="11049000" y="176212"/>
                </a:lnTo>
                <a:lnTo>
                  <a:pt x="11117264" y="174625"/>
                </a:lnTo>
                <a:lnTo>
                  <a:pt x="11177588" y="166687"/>
                </a:lnTo>
                <a:lnTo>
                  <a:pt x="11229976" y="155575"/>
                </a:lnTo>
                <a:lnTo>
                  <a:pt x="11276014" y="141287"/>
                </a:lnTo>
                <a:lnTo>
                  <a:pt x="11317288" y="125412"/>
                </a:lnTo>
                <a:lnTo>
                  <a:pt x="11353800" y="106362"/>
                </a:lnTo>
                <a:lnTo>
                  <a:pt x="11391900" y="87312"/>
                </a:lnTo>
                <a:lnTo>
                  <a:pt x="11430000" y="68263"/>
                </a:lnTo>
                <a:lnTo>
                  <a:pt x="11466514" y="52388"/>
                </a:lnTo>
                <a:lnTo>
                  <a:pt x="11507788" y="36513"/>
                </a:lnTo>
                <a:lnTo>
                  <a:pt x="11553826" y="20638"/>
                </a:lnTo>
                <a:lnTo>
                  <a:pt x="11606214" y="9525"/>
                </a:lnTo>
                <a:lnTo>
                  <a:pt x="11666538" y="3175"/>
                </a:lnTo>
                <a:lnTo>
                  <a:pt x="11734800" y="0"/>
                </a:lnTo>
                <a:lnTo>
                  <a:pt x="11803064" y="3175"/>
                </a:lnTo>
                <a:lnTo>
                  <a:pt x="11863388" y="9525"/>
                </a:lnTo>
                <a:lnTo>
                  <a:pt x="11915776" y="20638"/>
                </a:lnTo>
                <a:lnTo>
                  <a:pt x="11961814" y="36513"/>
                </a:lnTo>
                <a:lnTo>
                  <a:pt x="12003088" y="52388"/>
                </a:lnTo>
                <a:lnTo>
                  <a:pt x="12039600" y="68263"/>
                </a:lnTo>
                <a:lnTo>
                  <a:pt x="12077700" y="87313"/>
                </a:lnTo>
                <a:lnTo>
                  <a:pt x="12115800" y="106363"/>
                </a:lnTo>
                <a:lnTo>
                  <a:pt x="12152314" y="125413"/>
                </a:lnTo>
                <a:lnTo>
                  <a:pt x="12192000" y="140677"/>
                </a:lnTo>
                <a:lnTo>
                  <a:pt x="12192000" y="885826"/>
                </a:lnTo>
                <a:lnTo>
                  <a:pt x="12191999" y="885826"/>
                </a:lnTo>
                <a:lnTo>
                  <a:pt x="12191999" y="3102054"/>
                </a:lnTo>
                <a:lnTo>
                  <a:pt x="0" y="3102054"/>
                </a:lnTo>
                <a:lnTo>
                  <a:pt x="0" y="638254"/>
                </a:lnTo>
                <a:lnTo>
                  <a:pt x="1" y="638254"/>
                </a:lnTo>
                <a:lnTo>
                  <a:pt x="1" y="176212"/>
                </a:lnTo>
                <a:lnTo>
                  <a:pt x="68264" y="174625"/>
                </a:lnTo>
                <a:lnTo>
                  <a:pt x="128589" y="166687"/>
                </a:lnTo>
                <a:lnTo>
                  <a:pt x="180976" y="155575"/>
                </a:lnTo>
                <a:lnTo>
                  <a:pt x="227014" y="141287"/>
                </a:lnTo>
                <a:lnTo>
                  <a:pt x="268289" y="125412"/>
                </a:lnTo>
                <a:lnTo>
                  <a:pt x="304801" y="106362"/>
                </a:lnTo>
                <a:lnTo>
                  <a:pt x="342901" y="87312"/>
                </a:lnTo>
                <a:lnTo>
                  <a:pt x="381001" y="68262"/>
                </a:lnTo>
                <a:lnTo>
                  <a:pt x="417514" y="52387"/>
                </a:lnTo>
                <a:lnTo>
                  <a:pt x="458789" y="36512"/>
                </a:lnTo>
                <a:lnTo>
                  <a:pt x="504826" y="20637"/>
                </a:lnTo>
                <a:lnTo>
                  <a:pt x="557214" y="9525"/>
                </a:lnTo>
                <a:lnTo>
                  <a:pt x="617539" y="317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66376" y="4292599"/>
            <a:ext cx="8011248" cy="1465771"/>
          </a:xfrm>
        </p:spPr>
        <p:txBody>
          <a:bodyPr>
            <a:normAutofit fontScale="90000"/>
          </a:bodyPr>
          <a:lstStyle/>
          <a:p>
            <a:r>
              <a:rPr lang="en-US" sz="5700" dirty="0">
                <a:solidFill>
                  <a:schemeClr val="bg1"/>
                </a:solidFill>
              </a:rPr>
              <a:t>Dissemination activities</a:t>
            </a:r>
          </a:p>
        </p:txBody>
      </p:sp>
      <p:sp>
        <p:nvSpPr>
          <p:cNvPr id="3" name="Subtitle 2"/>
          <p:cNvSpPr>
            <a:spLocks noGrp="1"/>
          </p:cNvSpPr>
          <p:nvPr>
            <p:ph type="subTitle" idx="1"/>
          </p:nvPr>
        </p:nvSpPr>
        <p:spPr>
          <a:xfrm>
            <a:off x="1057275" y="5830278"/>
            <a:ext cx="7029450" cy="545401"/>
          </a:xfrm>
        </p:spPr>
        <p:txBody>
          <a:bodyPr>
            <a:normAutofit fontScale="92500" lnSpcReduction="20000"/>
          </a:bodyPr>
          <a:lstStyle/>
          <a:p>
            <a:r>
              <a:rPr lang="en-US" dirty="0">
                <a:solidFill>
                  <a:schemeClr val="bg2"/>
                </a:solidFill>
              </a:rPr>
              <a:t>LIFE – Love is for Everyone</a:t>
            </a:r>
          </a:p>
          <a:p>
            <a:r>
              <a:rPr lang="en-US" dirty="0">
                <a:solidFill>
                  <a:schemeClr val="bg2"/>
                </a:solidFill>
              </a:rPr>
              <a:t>Erasmus+ kA219</a:t>
            </a:r>
          </a:p>
        </p:txBody>
      </p:sp>
      <p:pic>
        <p:nvPicPr>
          <p:cNvPr id="5" name="Picture 4" descr="EU flag-Erasmus+_vect_POS.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93703" y="1582088"/>
            <a:ext cx="2521997" cy="718769"/>
          </a:xfrm>
          <a:prstGeom prst="rect">
            <a:avLst/>
          </a:prstGeom>
        </p:spPr>
      </p:pic>
      <p:pic>
        <p:nvPicPr>
          <p:cNvPr id="6" name="Picture 5" descr="22519044_1723392614400192_740592371468441061_n.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320516" y="999891"/>
            <a:ext cx="2510884" cy="1883163"/>
          </a:xfrm>
          <a:prstGeom prst="rect">
            <a:avLst/>
          </a:prstGeom>
        </p:spPr>
      </p:pic>
      <p:pic>
        <p:nvPicPr>
          <p:cNvPr id="4" name="Picture 3" descr="21032551_1680686391962602_6211917935518071750_n.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234622" y="688393"/>
            <a:ext cx="2506154" cy="2506154"/>
          </a:xfrm>
          <a:prstGeom prst="rect">
            <a:avLst/>
          </a:prstGeom>
        </p:spPr>
      </p:pic>
    </p:spTree>
    <p:extLst>
      <p:ext uri="{BB962C8B-B14F-4D97-AF65-F5344CB8AC3E}">
        <p14:creationId xmlns:p14="http://schemas.microsoft.com/office/powerpoint/2010/main" val="4281542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LiterarY</a:t>
            </a:r>
            <a:r>
              <a:rPr lang="en-US" dirty="0"/>
              <a:t> Circles</a:t>
            </a:r>
          </a:p>
        </p:txBody>
      </p:sp>
      <p:pic>
        <p:nvPicPr>
          <p:cNvPr id="10" name="Content Placeholder 9" descr="A person standing in front of a building&#10;&#10;Description generated with very high confidence">
            <a:extLst>
              <a:ext uri="{FF2B5EF4-FFF2-40B4-BE49-F238E27FC236}">
                <a16:creationId xmlns:a16="http://schemas.microsoft.com/office/drawing/2014/main" id="{0D81A2CE-C165-4B8E-A404-A5C0D3615CC7}"/>
              </a:ext>
            </a:extLst>
          </p:cNvPr>
          <p:cNvPicPr>
            <a:picLocks noGrp="1" noChangeAspect="1"/>
          </p:cNvPicPr>
          <p:nvPr>
            <p:ph sz="half" idx="1"/>
          </p:nvPr>
        </p:nvPicPr>
        <p:blipFill>
          <a:blip r:embed="rId3" cstate="email">
            <a:extLst>
              <a:ext uri="{28A0092B-C50C-407E-A947-70E740481C1C}">
                <a14:useLocalDpi xmlns:a14="http://schemas.microsoft.com/office/drawing/2010/main" val="0"/>
              </a:ext>
            </a:extLst>
          </a:blip>
          <a:stretch>
            <a:fillRect/>
          </a:stretch>
        </p:blipFill>
        <p:spPr>
          <a:xfrm>
            <a:off x="942975" y="2899473"/>
            <a:ext cx="3594100" cy="2392553"/>
          </a:xfrm>
        </p:spPr>
      </p:pic>
      <p:pic>
        <p:nvPicPr>
          <p:cNvPr id="14" name="Content Placeholder 13" descr="A group of people posing for the camera&#10;&#10;Description generated with very high confidence">
            <a:extLst>
              <a:ext uri="{FF2B5EF4-FFF2-40B4-BE49-F238E27FC236}">
                <a16:creationId xmlns:a16="http://schemas.microsoft.com/office/drawing/2014/main" id="{D15078AC-B8DD-44AF-BBE2-AFDD15D60EB4}"/>
              </a:ext>
            </a:extLst>
          </p:cNvPr>
          <p:cNvPicPr>
            <a:picLocks noGrp="1" noChangeAspect="1"/>
          </p:cNvPicPr>
          <p:nvPr>
            <p:ph sz="half" idx="2"/>
          </p:nvPr>
        </p:nvPicPr>
        <p:blipFill>
          <a:blip r:embed="rId4" cstate="email">
            <a:extLst>
              <a:ext uri="{28A0092B-C50C-407E-A947-70E740481C1C}">
                <a14:useLocalDpi xmlns:a14="http://schemas.microsoft.com/office/drawing/2010/main" val="0"/>
              </a:ext>
            </a:extLst>
          </a:blip>
          <a:stretch>
            <a:fillRect/>
          </a:stretch>
        </p:blipFill>
        <p:spPr>
          <a:xfrm>
            <a:off x="4986338" y="2299494"/>
            <a:ext cx="3592512" cy="3592512"/>
          </a:xfrm>
        </p:spPr>
      </p:pic>
    </p:spTree>
    <p:extLst>
      <p:ext uri="{BB962C8B-B14F-4D97-AF65-F5344CB8AC3E}">
        <p14:creationId xmlns:p14="http://schemas.microsoft.com/office/powerpoint/2010/main" val="857890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5" name="Freeform 6">
            <a:extLst>
              <a:ext uri="{FF2B5EF4-FFF2-40B4-BE49-F238E27FC236}">
                <a16:creationId xmlns:a16="http://schemas.microsoft.com/office/drawing/2014/main" id="{43F7E509-38FC-430B-BEE9-0BD7F137B5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664368"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27" name="Rectangle 21">
            <a:extLst>
              <a:ext uri="{FF2B5EF4-FFF2-40B4-BE49-F238E27FC236}">
                <a16:creationId xmlns:a16="http://schemas.microsoft.com/office/drawing/2014/main" id="{27361208-7573-4B45-9251-E4E92E7EF6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23">
            <a:extLst>
              <a:ext uri="{FF2B5EF4-FFF2-40B4-BE49-F238E27FC236}">
                <a16:creationId xmlns:a16="http://schemas.microsoft.com/office/drawing/2014/main" id="{5356B7AC-8991-4B6B-92E2-9EBB80DBBC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Content Placeholder 9">
            <a:extLst>
              <a:ext uri="{FF2B5EF4-FFF2-40B4-BE49-F238E27FC236}">
                <a16:creationId xmlns:a16="http://schemas.microsoft.com/office/drawing/2014/main" id="{BF49F82F-D7BA-472B-9389-A050A6B4505A}"/>
              </a:ext>
            </a:extLst>
          </p:cNvPr>
          <p:cNvPicPr>
            <a:picLocks noChangeAspect="1"/>
          </p:cNvPicPr>
          <p:nvPr/>
        </p:nvPicPr>
        <p:blipFill rotWithShape="1">
          <a:blip r:embed="rId3" cstate="email">
            <a:extLst>
              <a:ext uri="{28A0092B-C50C-407E-A947-70E740481C1C}">
                <a14:useLocalDpi xmlns:a14="http://schemas.microsoft.com/office/drawing/2010/main" val="0"/>
              </a:ext>
            </a:extLst>
          </a:blip>
          <a:srcRect l="3631" r="16643"/>
          <a:stretch/>
        </p:blipFill>
        <p:spPr>
          <a:xfrm>
            <a:off x="20" y="-1"/>
            <a:ext cx="3048187" cy="6858001"/>
          </a:xfrm>
          <a:prstGeom prst="rect">
            <a:avLst/>
          </a:prstGeom>
        </p:spPr>
      </p:pic>
      <p:pic>
        <p:nvPicPr>
          <p:cNvPr id="12" name="Content Placeholder 11">
            <a:extLst>
              <a:ext uri="{FF2B5EF4-FFF2-40B4-BE49-F238E27FC236}">
                <a16:creationId xmlns:a16="http://schemas.microsoft.com/office/drawing/2014/main" id="{3566C847-AD0F-4635-9DA7-A1EAC5AB1077}"/>
              </a:ext>
            </a:extLst>
          </p:cNvPr>
          <p:cNvPicPr>
            <a:picLocks noGrp="1" noChangeAspect="1"/>
          </p:cNvPicPr>
          <p:nvPr>
            <p:ph sz="half" idx="2"/>
          </p:nvPr>
        </p:nvPicPr>
        <p:blipFill rotWithShape="1">
          <a:blip r:embed="rId4">
            <a:extLst>
              <a:ext uri="{28A0092B-C50C-407E-A947-70E740481C1C}">
                <a14:useLocalDpi xmlns:a14="http://schemas.microsoft.com/office/drawing/2010/main" val="0"/>
              </a:ext>
            </a:extLst>
          </a:blip>
          <a:srcRect l="16593" r="61403" b="-1"/>
          <a:stretch/>
        </p:blipFill>
        <p:spPr>
          <a:xfrm>
            <a:off x="3048209" y="10"/>
            <a:ext cx="2930194" cy="6857990"/>
          </a:xfrm>
          <a:custGeom>
            <a:avLst/>
            <a:gdLst>
              <a:gd name="connsiteX0" fmla="*/ 0 w 3906925"/>
              <a:gd name="connsiteY0" fmla="*/ 0 h 6858000"/>
              <a:gd name="connsiteX1" fmla="*/ 3727537 w 3906925"/>
              <a:gd name="connsiteY1" fmla="*/ 0 h 6858000"/>
              <a:gd name="connsiteX2" fmla="*/ 3732300 w 3906925"/>
              <a:gd name="connsiteY2" fmla="*/ 66675 h 6858000"/>
              <a:gd name="connsiteX3" fmla="*/ 3740237 w 3906925"/>
              <a:gd name="connsiteY3" fmla="*/ 122237 h 6858000"/>
              <a:gd name="connsiteX4" fmla="*/ 3749762 w 3906925"/>
              <a:gd name="connsiteY4" fmla="*/ 174625 h 6858000"/>
              <a:gd name="connsiteX5" fmla="*/ 3765637 w 3906925"/>
              <a:gd name="connsiteY5" fmla="*/ 217487 h 6858000"/>
              <a:gd name="connsiteX6" fmla="*/ 3781512 w 3906925"/>
              <a:gd name="connsiteY6" fmla="*/ 260350 h 6858000"/>
              <a:gd name="connsiteX7" fmla="*/ 3800562 w 3906925"/>
              <a:gd name="connsiteY7" fmla="*/ 296862 h 6858000"/>
              <a:gd name="connsiteX8" fmla="*/ 3819612 w 3906925"/>
              <a:gd name="connsiteY8" fmla="*/ 334962 h 6858000"/>
              <a:gd name="connsiteX9" fmla="*/ 3837075 w 3906925"/>
              <a:gd name="connsiteY9" fmla="*/ 369887 h 6858000"/>
              <a:gd name="connsiteX10" fmla="*/ 3854537 w 3906925"/>
              <a:gd name="connsiteY10" fmla="*/ 409575 h 6858000"/>
              <a:gd name="connsiteX11" fmla="*/ 3870412 w 3906925"/>
              <a:gd name="connsiteY11" fmla="*/ 450850 h 6858000"/>
              <a:gd name="connsiteX12" fmla="*/ 3884700 w 3906925"/>
              <a:gd name="connsiteY12" fmla="*/ 496887 h 6858000"/>
              <a:gd name="connsiteX13" fmla="*/ 3895812 w 3906925"/>
              <a:gd name="connsiteY13" fmla="*/ 546100 h 6858000"/>
              <a:gd name="connsiteX14" fmla="*/ 3903750 w 3906925"/>
              <a:gd name="connsiteY14" fmla="*/ 606425 h 6858000"/>
              <a:gd name="connsiteX15" fmla="*/ 3906925 w 3906925"/>
              <a:gd name="connsiteY15" fmla="*/ 673100 h 6858000"/>
              <a:gd name="connsiteX16" fmla="*/ 3903750 w 3906925"/>
              <a:gd name="connsiteY16" fmla="*/ 744537 h 6858000"/>
              <a:gd name="connsiteX17" fmla="*/ 3895812 w 3906925"/>
              <a:gd name="connsiteY17" fmla="*/ 801687 h 6858000"/>
              <a:gd name="connsiteX18" fmla="*/ 3884700 w 3906925"/>
              <a:gd name="connsiteY18" fmla="*/ 854075 h 6858000"/>
              <a:gd name="connsiteX19" fmla="*/ 3870412 w 3906925"/>
              <a:gd name="connsiteY19" fmla="*/ 901700 h 6858000"/>
              <a:gd name="connsiteX20" fmla="*/ 3854537 w 3906925"/>
              <a:gd name="connsiteY20" fmla="*/ 942975 h 6858000"/>
              <a:gd name="connsiteX21" fmla="*/ 3835487 w 3906925"/>
              <a:gd name="connsiteY21" fmla="*/ 981075 h 6858000"/>
              <a:gd name="connsiteX22" fmla="*/ 3816437 w 3906925"/>
              <a:gd name="connsiteY22" fmla="*/ 1017587 h 6858000"/>
              <a:gd name="connsiteX23" fmla="*/ 3797387 w 3906925"/>
              <a:gd name="connsiteY23" fmla="*/ 1055687 h 6858000"/>
              <a:gd name="connsiteX24" fmla="*/ 3779925 w 3906925"/>
              <a:gd name="connsiteY24" fmla="*/ 1095375 h 6858000"/>
              <a:gd name="connsiteX25" fmla="*/ 3762462 w 3906925"/>
              <a:gd name="connsiteY25" fmla="*/ 1136650 h 6858000"/>
              <a:gd name="connsiteX26" fmla="*/ 3748175 w 3906925"/>
              <a:gd name="connsiteY26" fmla="*/ 1182687 h 6858000"/>
              <a:gd name="connsiteX27" fmla="*/ 3738650 w 3906925"/>
              <a:gd name="connsiteY27" fmla="*/ 1235075 h 6858000"/>
              <a:gd name="connsiteX28" fmla="*/ 3729125 w 3906925"/>
              <a:gd name="connsiteY28" fmla="*/ 1295400 h 6858000"/>
              <a:gd name="connsiteX29" fmla="*/ 3727537 w 3906925"/>
              <a:gd name="connsiteY29" fmla="*/ 1363662 h 6858000"/>
              <a:gd name="connsiteX30" fmla="*/ 3729125 w 3906925"/>
              <a:gd name="connsiteY30" fmla="*/ 1431925 h 6858000"/>
              <a:gd name="connsiteX31" fmla="*/ 3738650 w 3906925"/>
              <a:gd name="connsiteY31" fmla="*/ 1492250 h 6858000"/>
              <a:gd name="connsiteX32" fmla="*/ 3748175 w 3906925"/>
              <a:gd name="connsiteY32" fmla="*/ 1544637 h 6858000"/>
              <a:gd name="connsiteX33" fmla="*/ 3762462 w 3906925"/>
              <a:gd name="connsiteY33" fmla="*/ 1589087 h 6858000"/>
              <a:gd name="connsiteX34" fmla="*/ 3779925 w 3906925"/>
              <a:gd name="connsiteY34" fmla="*/ 1631950 h 6858000"/>
              <a:gd name="connsiteX35" fmla="*/ 3797387 w 3906925"/>
              <a:gd name="connsiteY35" fmla="*/ 1671637 h 6858000"/>
              <a:gd name="connsiteX36" fmla="*/ 3816437 w 3906925"/>
              <a:gd name="connsiteY36" fmla="*/ 1708150 h 6858000"/>
              <a:gd name="connsiteX37" fmla="*/ 3835487 w 3906925"/>
              <a:gd name="connsiteY37" fmla="*/ 1743075 h 6858000"/>
              <a:gd name="connsiteX38" fmla="*/ 3854537 w 3906925"/>
              <a:gd name="connsiteY38" fmla="*/ 1782762 h 6858000"/>
              <a:gd name="connsiteX39" fmla="*/ 3870412 w 3906925"/>
              <a:gd name="connsiteY39" fmla="*/ 1824037 h 6858000"/>
              <a:gd name="connsiteX40" fmla="*/ 3884700 w 3906925"/>
              <a:gd name="connsiteY40" fmla="*/ 1870075 h 6858000"/>
              <a:gd name="connsiteX41" fmla="*/ 3895812 w 3906925"/>
              <a:gd name="connsiteY41" fmla="*/ 1922462 h 6858000"/>
              <a:gd name="connsiteX42" fmla="*/ 3903750 w 3906925"/>
              <a:gd name="connsiteY42" fmla="*/ 1982787 h 6858000"/>
              <a:gd name="connsiteX43" fmla="*/ 3906925 w 3906925"/>
              <a:gd name="connsiteY43" fmla="*/ 2051050 h 6858000"/>
              <a:gd name="connsiteX44" fmla="*/ 3903750 w 3906925"/>
              <a:gd name="connsiteY44" fmla="*/ 2119312 h 6858000"/>
              <a:gd name="connsiteX45" fmla="*/ 3895812 w 3906925"/>
              <a:gd name="connsiteY45" fmla="*/ 2179637 h 6858000"/>
              <a:gd name="connsiteX46" fmla="*/ 3884700 w 3906925"/>
              <a:gd name="connsiteY46" fmla="*/ 2232025 h 6858000"/>
              <a:gd name="connsiteX47" fmla="*/ 3870412 w 3906925"/>
              <a:gd name="connsiteY47" fmla="*/ 2278062 h 6858000"/>
              <a:gd name="connsiteX48" fmla="*/ 3854537 w 3906925"/>
              <a:gd name="connsiteY48" fmla="*/ 2319337 h 6858000"/>
              <a:gd name="connsiteX49" fmla="*/ 3835487 w 3906925"/>
              <a:gd name="connsiteY49" fmla="*/ 2359025 h 6858000"/>
              <a:gd name="connsiteX50" fmla="*/ 3816437 w 3906925"/>
              <a:gd name="connsiteY50" fmla="*/ 2395537 h 6858000"/>
              <a:gd name="connsiteX51" fmla="*/ 3797387 w 3906925"/>
              <a:gd name="connsiteY51" fmla="*/ 2433637 h 6858000"/>
              <a:gd name="connsiteX52" fmla="*/ 3779925 w 3906925"/>
              <a:gd name="connsiteY52" fmla="*/ 2471737 h 6858000"/>
              <a:gd name="connsiteX53" fmla="*/ 3762462 w 3906925"/>
              <a:gd name="connsiteY53" fmla="*/ 2513012 h 6858000"/>
              <a:gd name="connsiteX54" fmla="*/ 3748175 w 3906925"/>
              <a:gd name="connsiteY54" fmla="*/ 2560637 h 6858000"/>
              <a:gd name="connsiteX55" fmla="*/ 3738650 w 3906925"/>
              <a:gd name="connsiteY55" fmla="*/ 2613025 h 6858000"/>
              <a:gd name="connsiteX56" fmla="*/ 3729125 w 3906925"/>
              <a:gd name="connsiteY56" fmla="*/ 2671762 h 6858000"/>
              <a:gd name="connsiteX57" fmla="*/ 3727537 w 3906925"/>
              <a:gd name="connsiteY57" fmla="*/ 2741612 h 6858000"/>
              <a:gd name="connsiteX58" fmla="*/ 3729125 w 3906925"/>
              <a:gd name="connsiteY58" fmla="*/ 2809875 h 6858000"/>
              <a:gd name="connsiteX59" fmla="*/ 3738650 w 3906925"/>
              <a:gd name="connsiteY59" fmla="*/ 2868612 h 6858000"/>
              <a:gd name="connsiteX60" fmla="*/ 3748175 w 3906925"/>
              <a:gd name="connsiteY60" fmla="*/ 2922587 h 6858000"/>
              <a:gd name="connsiteX61" fmla="*/ 3762462 w 3906925"/>
              <a:gd name="connsiteY61" fmla="*/ 2967037 h 6858000"/>
              <a:gd name="connsiteX62" fmla="*/ 3779925 w 3906925"/>
              <a:gd name="connsiteY62" fmla="*/ 3009900 h 6858000"/>
              <a:gd name="connsiteX63" fmla="*/ 3797387 w 3906925"/>
              <a:gd name="connsiteY63" fmla="*/ 3046412 h 6858000"/>
              <a:gd name="connsiteX64" fmla="*/ 3816437 w 3906925"/>
              <a:gd name="connsiteY64" fmla="*/ 3084512 h 6858000"/>
              <a:gd name="connsiteX65" fmla="*/ 3835487 w 3906925"/>
              <a:gd name="connsiteY65" fmla="*/ 3121025 h 6858000"/>
              <a:gd name="connsiteX66" fmla="*/ 3854537 w 3906925"/>
              <a:gd name="connsiteY66" fmla="*/ 3160712 h 6858000"/>
              <a:gd name="connsiteX67" fmla="*/ 3870412 w 3906925"/>
              <a:gd name="connsiteY67" fmla="*/ 3201987 h 6858000"/>
              <a:gd name="connsiteX68" fmla="*/ 3884700 w 3906925"/>
              <a:gd name="connsiteY68" fmla="*/ 3248025 h 6858000"/>
              <a:gd name="connsiteX69" fmla="*/ 3895812 w 3906925"/>
              <a:gd name="connsiteY69" fmla="*/ 3300412 h 6858000"/>
              <a:gd name="connsiteX70" fmla="*/ 3903750 w 3906925"/>
              <a:gd name="connsiteY70" fmla="*/ 3360737 h 6858000"/>
              <a:gd name="connsiteX71" fmla="*/ 3906925 w 3906925"/>
              <a:gd name="connsiteY71" fmla="*/ 3427412 h 6858000"/>
              <a:gd name="connsiteX72" fmla="*/ 3903750 w 3906925"/>
              <a:gd name="connsiteY72" fmla="*/ 3497262 h 6858000"/>
              <a:gd name="connsiteX73" fmla="*/ 3895812 w 3906925"/>
              <a:gd name="connsiteY73" fmla="*/ 3557587 h 6858000"/>
              <a:gd name="connsiteX74" fmla="*/ 3884700 w 3906925"/>
              <a:gd name="connsiteY74" fmla="*/ 3609975 h 6858000"/>
              <a:gd name="connsiteX75" fmla="*/ 3870412 w 3906925"/>
              <a:gd name="connsiteY75" fmla="*/ 3656012 h 6858000"/>
              <a:gd name="connsiteX76" fmla="*/ 3854537 w 3906925"/>
              <a:gd name="connsiteY76" fmla="*/ 3697287 h 6858000"/>
              <a:gd name="connsiteX77" fmla="*/ 3835487 w 3906925"/>
              <a:gd name="connsiteY77" fmla="*/ 3736975 h 6858000"/>
              <a:gd name="connsiteX78" fmla="*/ 3797387 w 3906925"/>
              <a:gd name="connsiteY78" fmla="*/ 3811587 h 6858000"/>
              <a:gd name="connsiteX79" fmla="*/ 3779925 w 3906925"/>
              <a:gd name="connsiteY79" fmla="*/ 3848100 h 6858000"/>
              <a:gd name="connsiteX80" fmla="*/ 3762462 w 3906925"/>
              <a:gd name="connsiteY80" fmla="*/ 3890962 h 6858000"/>
              <a:gd name="connsiteX81" fmla="*/ 3748175 w 3906925"/>
              <a:gd name="connsiteY81" fmla="*/ 3935412 h 6858000"/>
              <a:gd name="connsiteX82" fmla="*/ 3738650 w 3906925"/>
              <a:gd name="connsiteY82" fmla="*/ 3987800 h 6858000"/>
              <a:gd name="connsiteX83" fmla="*/ 3729125 w 3906925"/>
              <a:gd name="connsiteY83" fmla="*/ 4048125 h 6858000"/>
              <a:gd name="connsiteX84" fmla="*/ 3727537 w 3906925"/>
              <a:gd name="connsiteY84" fmla="*/ 4116387 h 6858000"/>
              <a:gd name="connsiteX85" fmla="*/ 3729125 w 3906925"/>
              <a:gd name="connsiteY85" fmla="*/ 4186237 h 6858000"/>
              <a:gd name="connsiteX86" fmla="*/ 3738650 w 3906925"/>
              <a:gd name="connsiteY86" fmla="*/ 4244975 h 6858000"/>
              <a:gd name="connsiteX87" fmla="*/ 3748175 w 3906925"/>
              <a:gd name="connsiteY87" fmla="*/ 4297362 h 6858000"/>
              <a:gd name="connsiteX88" fmla="*/ 3762462 w 3906925"/>
              <a:gd name="connsiteY88" fmla="*/ 4343400 h 6858000"/>
              <a:gd name="connsiteX89" fmla="*/ 3779925 w 3906925"/>
              <a:gd name="connsiteY89" fmla="*/ 4386262 h 6858000"/>
              <a:gd name="connsiteX90" fmla="*/ 3797387 w 3906925"/>
              <a:gd name="connsiteY90" fmla="*/ 4424362 h 6858000"/>
              <a:gd name="connsiteX91" fmla="*/ 3835487 w 3906925"/>
              <a:gd name="connsiteY91" fmla="*/ 4498975 h 6858000"/>
              <a:gd name="connsiteX92" fmla="*/ 3854537 w 3906925"/>
              <a:gd name="connsiteY92" fmla="*/ 4537075 h 6858000"/>
              <a:gd name="connsiteX93" fmla="*/ 3870412 w 3906925"/>
              <a:gd name="connsiteY93" fmla="*/ 4579937 h 6858000"/>
              <a:gd name="connsiteX94" fmla="*/ 3884700 w 3906925"/>
              <a:gd name="connsiteY94" fmla="*/ 4625975 h 6858000"/>
              <a:gd name="connsiteX95" fmla="*/ 3895812 w 3906925"/>
              <a:gd name="connsiteY95" fmla="*/ 4678362 h 6858000"/>
              <a:gd name="connsiteX96" fmla="*/ 3903750 w 3906925"/>
              <a:gd name="connsiteY96" fmla="*/ 4738687 h 6858000"/>
              <a:gd name="connsiteX97" fmla="*/ 3906925 w 3906925"/>
              <a:gd name="connsiteY97" fmla="*/ 4806950 h 6858000"/>
              <a:gd name="connsiteX98" fmla="*/ 3903750 w 3906925"/>
              <a:gd name="connsiteY98" fmla="*/ 4875212 h 6858000"/>
              <a:gd name="connsiteX99" fmla="*/ 3895812 w 3906925"/>
              <a:gd name="connsiteY99" fmla="*/ 4935537 h 6858000"/>
              <a:gd name="connsiteX100" fmla="*/ 3884700 w 3906925"/>
              <a:gd name="connsiteY100" fmla="*/ 4987925 h 6858000"/>
              <a:gd name="connsiteX101" fmla="*/ 3870412 w 3906925"/>
              <a:gd name="connsiteY101" fmla="*/ 5033962 h 6858000"/>
              <a:gd name="connsiteX102" fmla="*/ 3854537 w 3906925"/>
              <a:gd name="connsiteY102" fmla="*/ 5075237 h 6858000"/>
              <a:gd name="connsiteX103" fmla="*/ 3835487 w 3906925"/>
              <a:gd name="connsiteY103" fmla="*/ 5114925 h 6858000"/>
              <a:gd name="connsiteX104" fmla="*/ 3816437 w 3906925"/>
              <a:gd name="connsiteY104" fmla="*/ 5149850 h 6858000"/>
              <a:gd name="connsiteX105" fmla="*/ 3797387 w 3906925"/>
              <a:gd name="connsiteY105" fmla="*/ 5186362 h 6858000"/>
              <a:gd name="connsiteX106" fmla="*/ 3779925 w 3906925"/>
              <a:gd name="connsiteY106" fmla="*/ 5226050 h 6858000"/>
              <a:gd name="connsiteX107" fmla="*/ 3762462 w 3906925"/>
              <a:gd name="connsiteY107" fmla="*/ 5268912 h 6858000"/>
              <a:gd name="connsiteX108" fmla="*/ 3748175 w 3906925"/>
              <a:gd name="connsiteY108" fmla="*/ 5313362 h 6858000"/>
              <a:gd name="connsiteX109" fmla="*/ 3738650 w 3906925"/>
              <a:gd name="connsiteY109" fmla="*/ 5365750 h 6858000"/>
              <a:gd name="connsiteX110" fmla="*/ 3729125 w 3906925"/>
              <a:gd name="connsiteY110" fmla="*/ 5426075 h 6858000"/>
              <a:gd name="connsiteX111" fmla="*/ 3727537 w 3906925"/>
              <a:gd name="connsiteY111" fmla="*/ 5494337 h 6858000"/>
              <a:gd name="connsiteX112" fmla="*/ 3729125 w 3906925"/>
              <a:gd name="connsiteY112" fmla="*/ 5562600 h 6858000"/>
              <a:gd name="connsiteX113" fmla="*/ 3738650 w 3906925"/>
              <a:gd name="connsiteY113" fmla="*/ 5622925 h 6858000"/>
              <a:gd name="connsiteX114" fmla="*/ 3748175 w 3906925"/>
              <a:gd name="connsiteY114" fmla="*/ 5675312 h 6858000"/>
              <a:gd name="connsiteX115" fmla="*/ 3762462 w 3906925"/>
              <a:gd name="connsiteY115" fmla="*/ 5721350 h 6858000"/>
              <a:gd name="connsiteX116" fmla="*/ 3779925 w 3906925"/>
              <a:gd name="connsiteY116" fmla="*/ 5762625 h 6858000"/>
              <a:gd name="connsiteX117" fmla="*/ 3797387 w 3906925"/>
              <a:gd name="connsiteY117" fmla="*/ 5802312 h 6858000"/>
              <a:gd name="connsiteX118" fmla="*/ 3816437 w 3906925"/>
              <a:gd name="connsiteY118" fmla="*/ 5840412 h 6858000"/>
              <a:gd name="connsiteX119" fmla="*/ 3835487 w 3906925"/>
              <a:gd name="connsiteY119" fmla="*/ 5876925 h 6858000"/>
              <a:gd name="connsiteX120" fmla="*/ 3854537 w 3906925"/>
              <a:gd name="connsiteY120" fmla="*/ 5915025 h 6858000"/>
              <a:gd name="connsiteX121" fmla="*/ 3870412 w 3906925"/>
              <a:gd name="connsiteY121" fmla="*/ 5956300 h 6858000"/>
              <a:gd name="connsiteX122" fmla="*/ 3884700 w 3906925"/>
              <a:gd name="connsiteY122" fmla="*/ 6003925 h 6858000"/>
              <a:gd name="connsiteX123" fmla="*/ 3895812 w 3906925"/>
              <a:gd name="connsiteY123" fmla="*/ 6056312 h 6858000"/>
              <a:gd name="connsiteX124" fmla="*/ 3903750 w 3906925"/>
              <a:gd name="connsiteY124" fmla="*/ 6113462 h 6858000"/>
              <a:gd name="connsiteX125" fmla="*/ 3906925 w 3906925"/>
              <a:gd name="connsiteY125" fmla="*/ 6183312 h 6858000"/>
              <a:gd name="connsiteX126" fmla="*/ 3903750 w 3906925"/>
              <a:gd name="connsiteY126" fmla="*/ 6251575 h 6858000"/>
              <a:gd name="connsiteX127" fmla="*/ 3895812 w 3906925"/>
              <a:gd name="connsiteY127" fmla="*/ 6311900 h 6858000"/>
              <a:gd name="connsiteX128" fmla="*/ 3884700 w 3906925"/>
              <a:gd name="connsiteY128" fmla="*/ 6361112 h 6858000"/>
              <a:gd name="connsiteX129" fmla="*/ 3870412 w 3906925"/>
              <a:gd name="connsiteY129" fmla="*/ 6407150 h 6858000"/>
              <a:gd name="connsiteX130" fmla="*/ 3854537 w 3906925"/>
              <a:gd name="connsiteY130" fmla="*/ 6448425 h 6858000"/>
              <a:gd name="connsiteX131" fmla="*/ 3837075 w 3906925"/>
              <a:gd name="connsiteY131" fmla="*/ 6488112 h 6858000"/>
              <a:gd name="connsiteX132" fmla="*/ 3819612 w 3906925"/>
              <a:gd name="connsiteY132" fmla="*/ 6523037 h 6858000"/>
              <a:gd name="connsiteX133" fmla="*/ 3800562 w 3906925"/>
              <a:gd name="connsiteY133" fmla="*/ 6561137 h 6858000"/>
              <a:gd name="connsiteX134" fmla="*/ 3781512 w 3906925"/>
              <a:gd name="connsiteY134" fmla="*/ 6597650 h 6858000"/>
              <a:gd name="connsiteX135" fmla="*/ 3765637 w 3906925"/>
              <a:gd name="connsiteY135" fmla="*/ 6640512 h 6858000"/>
              <a:gd name="connsiteX136" fmla="*/ 3749762 w 3906925"/>
              <a:gd name="connsiteY136" fmla="*/ 6683375 h 6858000"/>
              <a:gd name="connsiteX137" fmla="*/ 3740237 w 3906925"/>
              <a:gd name="connsiteY137" fmla="*/ 6735762 h 6858000"/>
              <a:gd name="connsiteX138" fmla="*/ 3732300 w 3906925"/>
              <a:gd name="connsiteY138" fmla="*/ 6791325 h 6858000"/>
              <a:gd name="connsiteX139" fmla="*/ 3727537 w 3906925"/>
              <a:gd name="connsiteY139" fmla="*/ 6858000 h 6858000"/>
              <a:gd name="connsiteX140" fmla="*/ 0 w 3906925"/>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3906925" h="6858000">
                <a:moveTo>
                  <a:pt x="0" y="0"/>
                </a:moveTo>
                <a:lnTo>
                  <a:pt x="3727537" y="0"/>
                </a:lnTo>
                <a:lnTo>
                  <a:pt x="3732300" y="66675"/>
                </a:lnTo>
                <a:lnTo>
                  <a:pt x="3740237" y="122237"/>
                </a:lnTo>
                <a:lnTo>
                  <a:pt x="3749762" y="174625"/>
                </a:lnTo>
                <a:lnTo>
                  <a:pt x="3765637" y="217487"/>
                </a:lnTo>
                <a:lnTo>
                  <a:pt x="3781512" y="260350"/>
                </a:lnTo>
                <a:lnTo>
                  <a:pt x="3800562" y="296862"/>
                </a:lnTo>
                <a:lnTo>
                  <a:pt x="3819612" y="334962"/>
                </a:lnTo>
                <a:lnTo>
                  <a:pt x="3837075" y="369887"/>
                </a:lnTo>
                <a:lnTo>
                  <a:pt x="3854537" y="409575"/>
                </a:lnTo>
                <a:lnTo>
                  <a:pt x="3870412" y="450850"/>
                </a:lnTo>
                <a:lnTo>
                  <a:pt x="3884700" y="496887"/>
                </a:lnTo>
                <a:lnTo>
                  <a:pt x="3895812" y="546100"/>
                </a:lnTo>
                <a:lnTo>
                  <a:pt x="3903750" y="606425"/>
                </a:lnTo>
                <a:lnTo>
                  <a:pt x="3906925" y="673100"/>
                </a:lnTo>
                <a:lnTo>
                  <a:pt x="3903750" y="744537"/>
                </a:lnTo>
                <a:lnTo>
                  <a:pt x="3895812" y="801687"/>
                </a:lnTo>
                <a:lnTo>
                  <a:pt x="3884700" y="854075"/>
                </a:lnTo>
                <a:lnTo>
                  <a:pt x="3870412" y="901700"/>
                </a:lnTo>
                <a:lnTo>
                  <a:pt x="3854537" y="942975"/>
                </a:lnTo>
                <a:lnTo>
                  <a:pt x="3835487" y="981075"/>
                </a:lnTo>
                <a:lnTo>
                  <a:pt x="3816437" y="1017587"/>
                </a:lnTo>
                <a:lnTo>
                  <a:pt x="3797387" y="1055687"/>
                </a:lnTo>
                <a:lnTo>
                  <a:pt x="3779925" y="1095375"/>
                </a:lnTo>
                <a:lnTo>
                  <a:pt x="3762462" y="1136650"/>
                </a:lnTo>
                <a:lnTo>
                  <a:pt x="3748175" y="1182687"/>
                </a:lnTo>
                <a:lnTo>
                  <a:pt x="3738650" y="1235075"/>
                </a:lnTo>
                <a:lnTo>
                  <a:pt x="3729125" y="1295400"/>
                </a:lnTo>
                <a:lnTo>
                  <a:pt x="3727537" y="1363662"/>
                </a:lnTo>
                <a:lnTo>
                  <a:pt x="3729125" y="1431925"/>
                </a:lnTo>
                <a:lnTo>
                  <a:pt x="3738650" y="1492250"/>
                </a:lnTo>
                <a:lnTo>
                  <a:pt x="3748175" y="1544637"/>
                </a:lnTo>
                <a:lnTo>
                  <a:pt x="3762462" y="1589087"/>
                </a:lnTo>
                <a:lnTo>
                  <a:pt x="3779925" y="1631950"/>
                </a:lnTo>
                <a:lnTo>
                  <a:pt x="3797387" y="1671637"/>
                </a:lnTo>
                <a:lnTo>
                  <a:pt x="3816437" y="1708150"/>
                </a:lnTo>
                <a:lnTo>
                  <a:pt x="3835487" y="1743075"/>
                </a:lnTo>
                <a:lnTo>
                  <a:pt x="3854537" y="1782762"/>
                </a:lnTo>
                <a:lnTo>
                  <a:pt x="3870412" y="1824037"/>
                </a:lnTo>
                <a:lnTo>
                  <a:pt x="3884700" y="1870075"/>
                </a:lnTo>
                <a:lnTo>
                  <a:pt x="3895812" y="1922462"/>
                </a:lnTo>
                <a:lnTo>
                  <a:pt x="3903750" y="1982787"/>
                </a:lnTo>
                <a:lnTo>
                  <a:pt x="3906925" y="2051050"/>
                </a:lnTo>
                <a:lnTo>
                  <a:pt x="3903750" y="2119312"/>
                </a:lnTo>
                <a:lnTo>
                  <a:pt x="3895812" y="2179637"/>
                </a:lnTo>
                <a:lnTo>
                  <a:pt x="3884700" y="2232025"/>
                </a:lnTo>
                <a:lnTo>
                  <a:pt x="3870412" y="2278062"/>
                </a:lnTo>
                <a:lnTo>
                  <a:pt x="3854537" y="2319337"/>
                </a:lnTo>
                <a:lnTo>
                  <a:pt x="3835487" y="2359025"/>
                </a:lnTo>
                <a:lnTo>
                  <a:pt x="3816437" y="2395537"/>
                </a:lnTo>
                <a:lnTo>
                  <a:pt x="3797387" y="2433637"/>
                </a:lnTo>
                <a:lnTo>
                  <a:pt x="3779925" y="2471737"/>
                </a:lnTo>
                <a:lnTo>
                  <a:pt x="3762462" y="2513012"/>
                </a:lnTo>
                <a:lnTo>
                  <a:pt x="3748175" y="2560637"/>
                </a:lnTo>
                <a:lnTo>
                  <a:pt x="3738650" y="2613025"/>
                </a:lnTo>
                <a:lnTo>
                  <a:pt x="3729125" y="2671762"/>
                </a:lnTo>
                <a:lnTo>
                  <a:pt x="3727537" y="2741612"/>
                </a:lnTo>
                <a:lnTo>
                  <a:pt x="3729125" y="2809875"/>
                </a:lnTo>
                <a:lnTo>
                  <a:pt x="3738650" y="2868612"/>
                </a:lnTo>
                <a:lnTo>
                  <a:pt x="3748175" y="2922587"/>
                </a:lnTo>
                <a:lnTo>
                  <a:pt x="3762462" y="2967037"/>
                </a:lnTo>
                <a:lnTo>
                  <a:pt x="3779925" y="3009900"/>
                </a:lnTo>
                <a:lnTo>
                  <a:pt x="3797387" y="3046412"/>
                </a:lnTo>
                <a:lnTo>
                  <a:pt x="3816437" y="3084512"/>
                </a:lnTo>
                <a:lnTo>
                  <a:pt x="3835487" y="3121025"/>
                </a:lnTo>
                <a:lnTo>
                  <a:pt x="3854537" y="3160712"/>
                </a:lnTo>
                <a:lnTo>
                  <a:pt x="3870412" y="3201987"/>
                </a:lnTo>
                <a:lnTo>
                  <a:pt x="3884700" y="3248025"/>
                </a:lnTo>
                <a:lnTo>
                  <a:pt x="3895812" y="3300412"/>
                </a:lnTo>
                <a:lnTo>
                  <a:pt x="3903750" y="3360737"/>
                </a:lnTo>
                <a:lnTo>
                  <a:pt x="3906925" y="3427412"/>
                </a:lnTo>
                <a:lnTo>
                  <a:pt x="3903750" y="3497262"/>
                </a:lnTo>
                <a:lnTo>
                  <a:pt x="3895812" y="3557587"/>
                </a:lnTo>
                <a:lnTo>
                  <a:pt x="3884700" y="3609975"/>
                </a:lnTo>
                <a:lnTo>
                  <a:pt x="3870412" y="3656012"/>
                </a:lnTo>
                <a:lnTo>
                  <a:pt x="3854537" y="3697287"/>
                </a:lnTo>
                <a:lnTo>
                  <a:pt x="3835487" y="3736975"/>
                </a:lnTo>
                <a:lnTo>
                  <a:pt x="3797387" y="3811587"/>
                </a:lnTo>
                <a:lnTo>
                  <a:pt x="3779925" y="3848100"/>
                </a:lnTo>
                <a:lnTo>
                  <a:pt x="3762462" y="3890962"/>
                </a:lnTo>
                <a:lnTo>
                  <a:pt x="3748175" y="3935412"/>
                </a:lnTo>
                <a:lnTo>
                  <a:pt x="3738650" y="3987800"/>
                </a:lnTo>
                <a:lnTo>
                  <a:pt x="3729125" y="4048125"/>
                </a:lnTo>
                <a:lnTo>
                  <a:pt x="3727537" y="4116387"/>
                </a:lnTo>
                <a:lnTo>
                  <a:pt x="3729125" y="4186237"/>
                </a:lnTo>
                <a:lnTo>
                  <a:pt x="3738650" y="4244975"/>
                </a:lnTo>
                <a:lnTo>
                  <a:pt x="3748175" y="4297362"/>
                </a:lnTo>
                <a:lnTo>
                  <a:pt x="3762462" y="4343400"/>
                </a:lnTo>
                <a:lnTo>
                  <a:pt x="3779925" y="4386262"/>
                </a:lnTo>
                <a:lnTo>
                  <a:pt x="3797387" y="4424362"/>
                </a:lnTo>
                <a:lnTo>
                  <a:pt x="3835487" y="4498975"/>
                </a:lnTo>
                <a:lnTo>
                  <a:pt x="3854537" y="4537075"/>
                </a:lnTo>
                <a:lnTo>
                  <a:pt x="3870412" y="4579937"/>
                </a:lnTo>
                <a:lnTo>
                  <a:pt x="3884700" y="4625975"/>
                </a:lnTo>
                <a:lnTo>
                  <a:pt x="3895812" y="4678362"/>
                </a:lnTo>
                <a:lnTo>
                  <a:pt x="3903750" y="4738687"/>
                </a:lnTo>
                <a:lnTo>
                  <a:pt x="3906925" y="4806950"/>
                </a:lnTo>
                <a:lnTo>
                  <a:pt x="3903750" y="4875212"/>
                </a:lnTo>
                <a:lnTo>
                  <a:pt x="3895812" y="4935537"/>
                </a:lnTo>
                <a:lnTo>
                  <a:pt x="3884700" y="4987925"/>
                </a:lnTo>
                <a:lnTo>
                  <a:pt x="3870412" y="5033962"/>
                </a:lnTo>
                <a:lnTo>
                  <a:pt x="3854537" y="5075237"/>
                </a:lnTo>
                <a:lnTo>
                  <a:pt x="3835487" y="5114925"/>
                </a:lnTo>
                <a:lnTo>
                  <a:pt x="3816437" y="5149850"/>
                </a:lnTo>
                <a:lnTo>
                  <a:pt x="3797387" y="5186362"/>
                </a:lnTo>
                <a:lnTo>
                  <a:pt x="3779925" y="5226050"/>
                </a:lnTo>
                <a:lnTo>
                  <a:pt x="3762462" y="5268912"/>
                </a:lnTo>
                <a:lnTo>
                  <a:pt x="3748175" y="5313362"/>
                </a:lnTo>
                <a:lnTo>
                  <a:pt x="3738650" y="5365750"/>
                </a:lnTo>
                <a:lnTo>
                  <a:pt x="3729125" y="5426075"/>
                </a:lnTo>
                <a:lnTo>
                  <a:pt x="3727537" y="5494337"/>
                </a:lnTo>
                <a:lnTo>
                  <a:pt x="3729125" y="5562600"/>
                </a:lnTo>
                <a:lnTo>
                  <a:pt x="3738650" y="5622925"/>
                </a:lnTo>
                <a:lnTo>
                  <a:pt x="3748175" y="5675312"/>
                </a:lnTo>
                <a:lnTo>
                  <a:pt x="3762462" y="5721350"/>
                </a:lnTo>
                <a:lnTo>
                  <a:pt x="3779925" y="5762625"/>
                </a:lnTo>
                <a:lnTo>
                  <a:pt x="3797387" y="5802312"/>
                </a:lnTo>
                <a:lnTo>
                  <a:pt x="3816437" y="5840412"/>
                </a:lnTo>
                <a:lnTo>
                  <a:pt x="3835487" y="5876925"/>
                </a:lnTo>
                <a:lnTo>
                  <a:pt x="3854537" y="5915025"/>
                </a:lnTo>
                <a:lnTo>
                  <a:pt x="3870412" y="5956300"/>
                </a:lnTo>
                <a:lnTo>
                  <a:pt x="3884700" y="6003925"/>
                </a:lnTo>
                <a:lnTo>
                  <a:pt x="3895812" y="6056312"/>
                </a:lnTo>
                <a:lnTo>
                  <a:pt x="3903750" y="6113462"/>
                </a:lnTo>
                <a:lnTo>
                  <a:pt x="3906925" y="6183312"/>
                </a:lnTo>
                <a:lnTo>
                  <a:pt x="3903750" y="6251575"/>
                </a:lnTo>
                <a:lnTo>
                  <a:pt x="3895812" y="6311900"/>
                </a:lnTo>
                <a:lnTo>
                  <a:pt x="3884700" y="6361112"/>
                </a:lnTo>
                <a:lnTo>
                  <a:pt x="3870412" y="6407150"/>
                </a:lnTo>
                <a:lnTo>
                  <a:pt x="3854537" y="6448425"/>
                </a:lnTo>
                <a:lnTo>
                  <a:pt x="3837075" y="6488112"/>
                </a:lnTo>
                <a:lnTo>
                  <a:pt x="3819612" y="6523037"/>
                </a:lnTo>
                <a:lnTo>
                  <a:pt x="3800562" y="6561137"/>
                </a:lnTo>
                <a:lnTo>
                  <a:pt x="3781512" y="6597650"/>
                </a:lnTo>
                <a:lnTo>
                  <a:pt x="3765637" y="6640512"/>
                </a:lnTo>
                <a:lnTo>
                  <a:pt x="3749762" y="6683375"/>
                </a:lnTo>
                <a:lnTo>
                  <a:pt x="3740237" y="6735762"/>
                </a:lnTo>
                <a:lnTo>
                  <a:pt x="3732300" y="6791325"/>
                </a:lnTo>
                <a:lnTo>
                  <a:pt x="3727537" y="6858000"/>
                </a:lnTo>
                <a:lnTo>
                  <a:pt x="0" y="6858000"/>
                </a:lnTo>
                <a:close/>
              </a:path>
            </a:pathLst>
          </a:custGeom>
        </p:spPr>
      </p:pic>
      <p:sp useBgFill="1">
        <p:nvSpPr>
          <p:cNvPr id="26" name="Freeform: Shape 25">
            <a:extLst>
              <a:ext uri="{FF2B5EF4-FFF2-40B4-BE49-F238E27FC236}">
                <a16:creationId xmlns:a16="http://schemas.microsoft.com/office/drawing/2014/main" id="{F7CC7D8E-EFA5-4077-A4F3-6CA7CE124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28376" y="0"/>
            <a:ext cx="3215624" cy="6858000"/>
          </a:xfrm>
          <a:custGeom>
            <a:avLst/>
            <a:gdLst>
              <a:gd name="connsiteX0" fmla="*/ 0 w 4287499"/>
              <a:gd name="connsiteY0" fmla="*/ 0 h 6858000"/>
              <a:gd name="connsiteX1" fmla="*/ 4287499 w 4287499"/>
              <a:gd name="connsiteY1" fmla="*/ 0 h 6858000"/>
              <a:gd name="connsiteX2" fmla="*/ 4287499 w 4287499"/>
              <a:gd name="connsiteY2" fmla="*/ 6858000 h 6858000"/>
              <a:gd name="connsiteX3" fmla="*/ 0 w 4287499"/>
              <a:gd name="connsiteY3" fmla="*/ 6858000 h 6858000"/>
              <a:gd name="connsiteX4" fmla="*/ 4763 w 4287499"/>
              <a:gd name="connsiteY4" fmla="*/ 6791325 h 6858000"/>
              <a:gd name="connsiteX5" fmla="*/ 12700 w 4287499"/>
              <a:gd name="connsiteY5" fmla="*/ 6735762 h 6858000"/>
              <a:gd name="connsiteX6" fmla="*/ 22225 w 4287499"/>
              <a:gd name="connsiteY6" fmla="*/ 6683375 h 6858000"/>
              <a:gd name="connsiteX7" fmla="*/ 38100 w 4287499"/>
              <a:gd name="connsiteY7" fmla="*/ 6640512 h 6858000"/>
              <a:gd name="connsiteX8" fmla="*/ 53975 w 4287499"/>
              <a:gd name="connsiteY8" fmla="*/ 6597650 h 6858000"/>
              <a:gd name="connsiteX9" fmla="*/ 73025 w 4287499"/>
              <a:gd name="connsiteY9" fmla="*/ 6561137 h 6858000"/>
              <a:gd name="connsiteX10" fmla="*/ 92075 w 4287499"/>
              <a:gd name="connsiteY10" fmla="*/ 6523037 h 6858000"/>
              <a:gd name="connsiteX11" fmla="*/ 109538 w 4287499"/>
              <a:gd name="connsiteY11" fmla="*/ 6488112 h 6858000"/>
              <a:gd name="connsiteX12" fmla="*/ 127000 w 4287499"/>
              <a:gd name="connsiteY12" fmla="*/ 6448425 h 6858000"/>
              <a:gd name="connsiteX13" fmla="*/ 142875 w 4287499"/>
              <a:gd name="connsiteY13" fmla="*/ 6407150 h 6858000"/>
              <a:gd name="connsiteX14" fmla="*/ 157163 w 4287499"/>
              <a:gd name="connsiteY14" fmla="*/ 6361112 h 6858000"/>
              <a:gd name="connsiteX15" fmla="*/ 168275 w 4287499"/>
              <a:gd name="connsiteY15" fmla="*/ 6311900 h 6858000"/>
              <a:gd name="connsiteX16" fmla="*/ 176213 w 4287499"/>
              <a:gd name="connsiteY16" fmla="*/ 6251575 h 6858000"/>
              <a:gd name="connsiteX17" fmla="*/ 179388 w 4287499"/>
              <a:gd name="connsiteY17" fmla="*/ 6183312 h 6858000"/>
              <a:gd name="connsiteX18" fmla="*/ 176213 w 4287499"/>
              <a:gd name="connsiteY18" fmla="*/ 6113462 h 6858000"/>
              <a:gd name="connsiteX19" fmla="*/ 168275 w 4287499"/>
              <a:gd name="connsiteY19" fmla="*/ 6056312 h 6858000"/>
              <a:gd name="connsiteX20" fmla="*/ 157163 w 4287499"/>
              <a:gd name="connsiteY20" fmla="*/ 6003925 h 6858000"/>
              <a:gd name="connsiteX21" fmla="*/ 142875 w 4287499"/>
              <a:gd name="connsiteY21" fmla="*/ 5956300 h 6858000"/>
              <a:gd name="connsiteX22" fmla="*/ 127000 w 4287499"/>
              <a:gd name="connsiteY22" fmla="*/ 5915025 h 6858000"/>
              <a:gd name="connsiteX23" fmla="*/ 107950 w 4287499"/>
              <a:gd name="connsiteY23" fmla="*/ 5876925 h 6858000"/>
              <a:gd name="connsiteX24" fmla="*/ 88900 w 4287499"/>
              <a:gd name="connsiteY24" fmla="*/ 5840412 h 6858000"/>
              <a:gd name="connsiteX25" fmla="*/ 69850 w 4287499"/>
              <a:gd name="connsiteY25" fmla="*/ 5802312 h 6858000"/>
              <a:gd name="connsiteX26" fmla="*/ 52388 w 4287499"/>
              <a:gd name="connsiteY26" fmla="*/ 5762625 h 6858000"/>
              <a:gd name="connsiteX27" fmla="*/ 34925 w 4287499"/>
              <a:gd name="connsiteY27" fmla="*/ 5721350 h 6858000"/>
              <a:gd name="connsiteX28" fmla="*/ 20638 w 4287499"/>
              <a:gd name="connsiteY28" fmla="*/ 5675312 h 6858000"/>
              <a:gd name="connsiteX29" fmla="*/ 11113 w 4287499"/>
              <a:gd name="connsiteY29" fmla="*/ 5622925 h 6858000"/>
              <a:gd name="connsiteX30" fmla="*/ 1588 w 4287499"/>
              <a:gd name="connsiteY30" fmla="*/ 5562600 h 6858000"/>
              <a:gd name="connsiteX31" fmla="*/ 0 w 4287499"/>
              <a:gd name="connsiteY31" fmla="*/ 5494337 h 6858000"/>
              <a:gd name="connsiteX32" fmla="*/ 1588 w 4287499"/>
              <a:gd name="connsiteY32" fmla="*/ 5426075 h 6858000"/>
              <a:gd name="connsiteX33" fmla="*/ 11113 w 4287499"/>
              <a:gd name="connsiteY33" fmla="*/ 5365750 h 6858000"/>
              <a:gd name="connsiteX34" fmla="*/ 20638 w 4287499"/>
              <a:gd name="connsiteY34" fmla="*/ 5313362 h 6858000"/>
              <a:gd name="connsiteX35" fmla="*/ 34925 w 4287499"/>
              <a:gd name="connsiteY35" fmla="*/ 5268912 h 6858000"/>
              <a:gd name="connsiteX36" fmla="*/ 52388 w 4287499"/>
              <a:gd name="connsiteY36" fmla="*/ 5226050 h 6858000"/>
              <a:gd name="connsiteX37" fmla="*/ 69850 w 4287499"/>
              <a:gd name="connsiteY37" fmla="*/ 5186362 h 6858000"/>
              <a:gd name="connsiteX38" fmla="*/ 88900 w 4287499"/>
              <a:gd name="connsiteY38" fmla="*/ 5149850 h 6858000"/>
              <a:gd name="connsiteX39" fmla="*/ 107950 w 4287499"/>
              <a:gd name="connsiteY39" fmla="*/ 5114925 h 6858000"/>
              <a:gd name="connsiteX40" fmla="*/ 127000 w 4287499"/>
              <a:gd name="connsiteY40" fmla="*/ 5075237 h 6858000"/>
              <a:gd name="connsiteX41" fmla="*/ 142875 w 4287499"/>
              <a:gd name="connsiteY41" fmla="*/ 5033962 h 6858000"/>
              <a:gd name="connsiteX42" fmla="*/ 157163 w 4287499"/>
              <a:gd name="connsiteY42" fmla="*/ 4987925 h 6858000"/>
              <a:gd name="connsiteX43" fmla="*/ 168275 w 4287499"/>
              <a:gd name="connsiteY43" fmla="*/ 4935537 h 6858000"/>
              <a:gd name="connsiteX44" fmla="*/ 176213 w 4287499"/>
              <a:gd name="connsiteY44" fmla="*/ 4875212 h 6858000"/>
              <a:gd name="connsiteX45" fmla="*/ 179388 w 4287499"/>
              <a:gd name="connsiteY45" fmla="*/ 4806950 h 6858000"/>
              <a:gd name="connsiteX46" fmla="*/ 176213 w 4287499"/>
              <a:gd name="connsiteY46" fmla="*/ 4738687 h 6858000"/>
              <a:gd name="connsiteX47" fmla="*/ 168275 w 4287499"/>
              <a:gd name="connsiteY47" fmla="*/ 4678362 h 6858000"/>
              <a:gd name="connsiteX48" fmla="*/ 157163 w 4287499"/>
              <a:gd name="connsiteY48" fmla="*/ 4625975 h 6858000"/>
              <a:gd name="connsiteX49" fmla="*/ 142875 w 4287499"/>
              <a:gd name="connsiteY49" fmla="*/ 4579937 h 6858000"/>
              <a:gd name="connsiteX50" fmla="*/ 127000 w 4287499"/>
              <a:gd name="connsiteY50" fmla="*/ 4537075 h 6858000"/>
              <a:gd name="connsiteX51" fmla="*/ 107950 w 4287499"/>
              <a:gd name="connsiteY51" fmla="*/ 4498975 h 6858000"/>
              <a:gd name="connsiteX52" fmla="*/ 69850 w 4287499"/>
              <a:gd name="connsiteY52" fmla="*/ 4424362 h 6858000"/>
              <a:gd name="connsiteX53" fmla="*/ 52388 w 4287499"/>
              <a:gd name="connsiteY53" fmla="*/ 4386262 h 6858000"/>
              <a:gd name="connsiteX54" fmla="*/ 34925 w 4287499"/>
              <a:gd name="connsiteY54" fmla="*/ 4343400 h 6858000"/>
              <a:gd name="connsiteX55" fmla="*/ 20638 w 4287499"/>
              <a:gd name="connsiteY55" fmla="*/ 4297362 h 6858000"/>
              <a:gd name="connsiteX56" fmla="*/ 11113 w 4287499"/>
              <a:gd name="connsiteY56" fmla="*/ 4244975 h 6858000"/>
              <a:gd name="connsiteX57" fmla="*/ 1588 w 4287499"/>
              <a:gd name="connsiteY57" fmla="*/ 4186237 h 6858000"/>
              <a:gd name="connsiteX58" fmla="*/ 0 w 4287499"/>
              <a:gd name="connsiteY58" fmla="*/ 4116387 h 6858000"/>
              <a:gd name="connsiteX59" fmla="*/ 1588 w 4287499"/>
              <a:gd name="connsiteY59" fmla="*/ 4048125 h 6858000"/>
              <a:gd name="connsiteX60" fmla="*/ 11113 w 4287499"/>
              <a:gd name="connsiteY60" fmla="*/ 3987800 h 6858000"/>
              <a:gd name="connsiteX61" fmla="*/ 20638 w 4287499"/>
              <a:gd name="connsiteY61" fmla="*/ 3935412 h 6858000"/>
              <a:gd name="connsiteX62" fmla="*/ 34925 w 4287499"/>
              <a:gd name="connsiteY62" fmla="*/ 3890962 h 6858000"/>
              <a:gd name="connsiteX63" fmla="*/ 52388 w 4287499"/>
              <a:gd name="connsiteY63" fmla="*/ 3848100 h 6858000"/>
              <a:gd name="connsiteX64" fmla="*/ 69850 w 4287499"/>
              <a:gd name="connsiteY64" fmla="*/ 3811587 h 6858000"/>
              <a:gd name="connsiteX65" fmla="*/ 107950 w 4287499"/>
              <a:gd name="connsiteY65" fmla="*/ 3736975 h 6858000"/>
              <a:gd name="connsiteX66" fmla="*/ 127000 w 4287499"/>
              <a:gd name="connsiteY66" fmla="*/ 3697287 h 6858000"/>
              <a:gd name="connsiteX67" fmla="*/ 142875 w 4287499"/>
              <a:gd name="connsiteY67" fmla="*/ 3656012 h 6858000"/>
              <a:gd name="connsiteX68" fmla="*/ 157163 w 4287499"/>
              <a:gd name="connsiteY68" fmla="*/ 3609975 h 6858000"/>
              <a:gd name="connsiteX69" fmla="*/ 168275 w 4287499"/>
              <a:gd name="connsiteY69" fmla="*/ 3557587 h 6858000"/>
              <a:gd name="connsiteX70" fmla="*/ 176213 w 4287499"/>
              <a:gd name="connsiteY70" fmla="*/ 3497262 h 6858000"/>
              <a:gd name="connsiteX71" fmla="*/ 179388 w 4287499"/>
              <a:gd name="connsiteY71" fmla="*/ 3427412 h 6858000"/>
              <a:gd name="connsiteX72" fmla="*/ 176213 w 4287499"/>
              <a:gd name="connsiteY72" fmla="*/ 3360737 h 6858000"/>
              <a:gd name="connsiteX73" fmla="*/ 168275 w 4287499"/>
              <a:gd name="connsiteY73" fmla="*/ 3300412 h 6858000"/>
              <a:gd name="connsiteX74" fmla="*/ 157163 w 4287499"/>
              <a:gd name="connsiteY74" fmla="*/ 3248025 h 6858000"/>
              <a:gd name="connsiteX75" fmla="*/ 142875 w 4287499"/>
              <a:gd name="connsiteY75" fmla="*/ 3201987 h 6858000"/>
              <a:gd name="connsiteX76" fmla="*/ 127000 w 4287499"/>
              <a:gd name="connsiteY76" fmla="*/ 3160712 h 6858000"/>
              <a:gd name="connsiteX77" fmla="*/ 107950 w 4287499"/>
              <a:gd name="connsiteY77" fmla="*/ 3121025 h 6858000"/>
              <a:gd name="connsiteX78" fmla="*/ 88900 w 4287499"/>
              <a:gd name="connsiteY78" fmla="*/ 3084512 h 6858000"/>
              <a:gd name="connsiteX79" fmla="*/ 69850 w 4287499"/>
              <a:gd name="connsiteY79" fmla="*/ 3046412 h 6858000"/>
              <a:gd name="connsiteX80" fmla="*/ 52388 w 4287499"/>
              <a:gd name="connsiteY80" fmla="*/ 3009900 h 6858000"/>
              <a:gd name="connsiteX81" fmla="*/ 34925 w 4287499"/>
              <a:gd name="connsiteY81" fmla="*/ 2967037 h 6858000"/>
              <a:gd name="connsiteX82" fmla="*/ 20638 w 4287499"/>
              <a:gd name="connsiteY82" fmla="*/ 2922587 h 6858000"/>
              <a:gd name="connsiteX83" fmla="*/ 11113 w 4287499"/>
              <a:gd name="connsiteY83" fmla="*/ 2868612 h 6858000"/>
              <a:gd name="connsiteX84" fmla="*/ 1588 w 4287499"/>
              <a:gd name="connsiteY84" fmla="*/ 2809875 h 6858000"/>
              <a:gd name="connsiteX85" fmla="*/ 0 w 4287499"/>
              <a:gd name="connsiteY85" fmla="*/ 2741612 h 6858000"/>
              <a:gd name="connsiteX86" fmla="*/ 1588 w 4287499"/>
              <a:gd name="connsiteY86" fmla="*/ 2671762 h 6858000"/>
              <a:gd name="connsiteX87" fmla="*/ 11113 w 4287499"/>
              <a:gd name="connsiteY87" fmla="*/ 2613025 h 6858000"/>
              <a:gd name="connsiteX88" fmla="*/ 20638 w 4287499"/>
              <a:gd name="connsiteY88" fmla="*/ 2560637 h 6858000"/>
              <a:gd name="connsiteX89" fmla="*/ 34925 w 4287499"/>
              <a:gd name="connsiteY89" fmla="*/ 2513012 h 6858000"/>
              <a:gd name="connsiteX90" fmla="*/ 52388 w 4287499"/>
              <a:gd name="connsiteY90" fmla="*/ 2471737 h 6858000"/>
              <a:gd name="connsiteX91" fmla="*/ 69850 w 4287499"/>
              <a:gd name="connsiteY91" fmla="*/ 2433637 h 6858000"/>
              <a:gd name="connsiteX92" fmla="*/ 88900 w 4287499"/>
              <a:gd name="connsiteY92" fmla="*/ 2395537 h 6858000"/>
              <a:gd name="connsiteX93" fmla="*/ 107950 w 4287499"/>
              <a:gd name="connsiteY93" fmla="*/ 2359025 h 6858000"/>
              <a:gd name="connsiteX94" fmla="*/ 127000 w 4287499"/>
              <a:gd name="connsiteY94" fmla="*/ 2319337 h 6858000"/>
              <a:gd name="connsiteX95" fmla="*/ 142875 w 4287499"/>
              <a:gd name="connsiteY95" fmla="*/ 2278062 h 6858000"/>
              <a:gd name="connsiteX96" fmla="*/ 157163 w 4287499"/>
              <a:gd name="connsiteY96" fmla="*/ 2232025 h 6858000"/>
              <a:gd name="connsiteX97" fmla="*/ 168275 w 4287499"/>
              <a:gd name="connsiteY97" fmla="*/ 2179637 h 6858000"/>
              <a:gd name="connsiteX98" fmla="*/ 176213 w 4287499"/>
              <a:gd name="connsiteY98" fmla="*/ 2119312 h 6858000"/>
              <a:gd name="connsiteX99" fmla="*/ 179388 w 4287499"/>
              <a:gd name="connsiteY99" fmla="*/ 2051050 h 6858000"/>
              <a:gd name="connsiteX100" fmla="*/ 176213 w 4287499"/>
              <a:gd name="connsiteY100" fmla="*/ 1982787 h 6858000"/>
              <a:gd name="connsiteX101" fmla="*/ 168275 w 4287499"/>
              <a:gd name="connsiteY101" fmla="*/ 1922462 h 6858000"/>
              <a:gd name="connsiteX102" fmla="*/ 157163 w 4287499"/>
              <a:gd name="connsiteY102" fmla="*/ 1870075 h 6858000"/>
              <a:gd name="connsiteX103" fmla="*/ 142875 w 4287499"/>
              <a:gd name="connsiteY103" fmla="*/ 1824037 h 6858000"/>
              <a:gd name="connsiteX104" fmla="*/ 127000 w 4287499"/>
              <a:gd name="connsiteY104" fmla="*/ 1782762 h 6858000"/>
              <a:gd name="connsiteX105" fmla="*/ 107950 w 4287499"/>
              <a:gd name="connsiteY105" fmla="*/ 1743075 h 6858000"/>
              <a:gd name="connsiteX106" fmla="*/ 88900 w 4287499"/>
              <a:gd name="connsiteY106" fmla="*/ 1708150 h 6858000"/>
              <a:gd name="connsiteX107" fmla="*/ 69850 w 4287499"/>
              <a:gd name="connsiteY107" fmla="*/ 1671637 h 6858000"/>
              <a:gd name="connsiteX108" fmla="*/ 52388 w 4287499"/>
              <a:gd name="connsiteY108" fmla="*/ 1631950 h 6858000"/>
              <a:gd name="connsiteX109" fmla="*/ 34925 w 4287499"/>
              <a:gd name="connsiteY109" fmla="*/ 1589087 h 6858000"/>
              <a:gd name="connsiteX110" fmla="*/ 20638 w 4287499"/>
              <a:gd name="connsiteY110" fmla="*/ 1544637 h 6858000"/>
              <a:gd name="connsiteX111" fmla="*/ 11113 w 4287499"/>
              <a:gd name="connsiteY111" fmla="*/ 1492250 h 6858000"/>
              <a:gd name="connsiteX112" fmla="*/ 1588 w 4287499"/>
              <a:gd name="connsiteY112" fmla="*/ 1431925 h 6858000"/>
              <a:gd name="connsiteX113" fmla="*/ 0 w 4287499"/>
              <a:gd name="connsiteY113" fmla="*/ 1363662 h 6858000"/>
              <a:gd name="connsiteX114" fmla="*/ 1588 w 4287499"/>
              <a:gd name="connsiteY114" fmla="*/ 1295400 h 6858000"/>
              <a:gd name="connsiteX115" fmla="*/ 11113 w 4287499"/>
              <a:gd name="connsiteY115" fmla="*/ 1235075 h 6858000"/>
              <a:gd name="connsiteX116" fmla="*/ 20638 w 4287499"/>
              <a:gd name="connsiteY116" fmla="*/ 1182687 h 6858000"/>
              <a:gd name="connsiteX117" fmla="*/ 34925 w 4287499"/>
              <a:gd name="connsiteY117" fmla="*/ 1136650 h 6858000"/>
              <a:gd name="connsiteX118" fmla="*/ 52388 w 4287499"/>
              <a:gd name="connsiteY118" fmla="*/ 1095375 h 6858000"/>
              <a:gd name="connsiteX119" fmla="*/ 69850 w 4287499"/>
              <a:gd name="connsiteY119" fmla="*/ 1055687 h 6858000"/>
              <a:gd name="connsiteX120" fmla="*/ 88900 w 4287499"/>
              <a:gd name="connsiteY120" fmla="*/ 1017587 h 6858000"/>
              <a:gd name="connsiteX121" fmla="*/ 107950 w 4287499"/>
              <a:gd name="connsiteY121" fmla="*/ 981075 h 6858000"/>
              <a:gd name="connsiteX122" fmla="*/ 127000 w 4287499"/>
              <a:gd name="connsiteY122" fmla="*/ 942975 h 6858000"/>
              <a:gd name="connsiteX123" fmla="*/ 142875 w 4287499"/>
              <a:gd name="connsiteY123" fmla="*/ 901700 h 6858000"/>
              <a:gd name="connsiteX124" fmla="*/ 157163 w 4287499"/>
              <a:gd name="connsiteY124" fmla="*/ 854075 h 6858000"/>
              <a:gd name="connsiteX125" fmla="*/ 168275 w 4287499"/>
              <a:gd name="connsiteY125" fmla="*/ 801687 h 6858000"/>
              <a:gd name="connsiteX126" fmla="*/ 176213 w 4287499"/>
              <a:gd name="connsiteY126" fmla="*/ 744537 h 6858000"/>
              <a:gd name="connsiteX127" fmla="*/ 179388 w 4287499"/>
              <a:gd name="connsiteY127" fmla="*/ 673100 h 6858000"/>
              <a:gd name="connsiteX128" fmla="*/ 176213 w 4287499"/>
              <a:gd name="connsiteY128" fmla="*/ 606425 h 6858000"/>
              <a:gd name="connsiteX129" fmla="*/ 168275 w 4287499"/>
              <a:gd name="connsiteY129" fmla="*/ 546100 h 6858000"/>
              <a:gd name="connsiteX130" fmla="*/ 157163 w 4287499"/>
              <a:gd name="connsiteY130" fmla="*/ 496887 h 6858000"/>
              <a:gd name="connsiteX131" fmla="*/ 142875 w 4287499"/>
              <a:gd name="connsiteY131" fmla="*/ 450850 h 6858000"/>
              <a:gd name="connsiteX132" fmla="*/ 127000 w 4287499"/>
              <a:gd name="connsiteY132" fmla="*/ 409575 h 6858000"/>
              <a:gd name="connsiteX133" fmla="*/ 109538 w 4287499"/>
              <a:gd name="connsiteY133" fmla="*/ 369887 h 6858000"/>
              <a:gd name="connsiteX134" fmla="*/ 92075 w 4287499"/>
              <a:gd name="connsiteY134" fmla="*/ 334962 h 6858000"/>
              <a:gd name="connsiteX135" fmla="*/ 73025 w 4287499"/>
              <a:gd name="connsiteY135" fmla="*/ 296862 h 6858000"/>
              <a:gd name="connsiteX136" fmla="*/ 53975 w 4287499"/>
              <a:gd name="connsiteY136" fmla="*/ 260350 h 6858000"/>
              <a:gd name="connsiteX137" fmla="*/ 38100 w 4287499"/>
              <a:gd name="connsiteY137" fmla="*/ 217487 h 6858000"/>
              <a:gd name="connsiteX138" fmla="*/ 22225 w 4287499"/>
              <a:gd name="connsiteY138" fmla="*/ 174625 h 6858000"/>
              <a:gd name="connsiteX139" fmla="*/ 12700 w 4287499"/>
              <a:gd name="connsiteY139" fmla="*/ 122237 h 6858000"/>
              <a:gd name="connsiteX140" fmla="*/ 4763 w 4287499"/>
              <a:gd name="connsiteY140" fmla="*/ 666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287499" h="6858000">
                <a:moveTo>
                  <a:pt x="0" y="0"/>
                </a:moveTo>
                <a:lnTo>
                  <a:pt x="4287499" y="0"/>
                </a:lnTo>
                <a:lnTo>
                  <a:pt x="4287499" y="6858000"/>
                </a:lnTo>
                <a:lnTo>
                  <a:pt x="0" y="6858000"/>
                </a:lnTo>
                <a:lnTo>
                  <a:pt x="4763" y="6791325"/>
                </a:lnTo>
                <a:lnTo>
                  <a:pt x="12700" y="6735762"/>
                </a:lnTo>
                <a:lnTo>
                  <a:pt x="22225" y="6683375"/>
                </a:lnTo>
                <a:lnTo>
                  <a:pt x="38100" y="6640512"/>
                </a:lnTo>
                <a:lnTo>
                  <a:pt x="53975" y="6597650"/>
                </a:lnTo>
                <a:lnTo>
                  <a:pt x="73025" y="6561137"/>
                </a:lnTo>
                <a:lnTo>
                  <a:pt x="92075" y="6523037"/>
                </a:lnTo>
                <a:lnTo>
                  <a:pt x="109538" y="6488112"/>
                </a:lnTo>
                <a:lnTo>
                  <a:pt x="127000" y="6448425"/>
                </a:lnTo>
                <a:lnTo>
                  <a:pt x="142875" y="6407150"/>
                </a:lnTo>
                <a:lnTo>
                  <a:pt x="157163" y="6361112"/>
                </a:lnTo>
                <a:lnTo>
                  <a:pt x="168275" y="6311900"/>
                </a:lnTo>
                <a:lnTo>
                  <a:pt x="176213" y="6251575"/>
                </a:lnTo>
                <a:lnTo>
                  <a:pt x="179388" y="6183312"/>
                </a:lnTo>
                <a:lnTo>
                  <a:pt x="176213" y="6113462"/>
                </a:lnTo>
                <a:lnTo>
                  <a:pt x="168275" y="6056312"/>
                </a:lnTo>
                <a:lnTo>
                  <a:pt x="157163" y="6003925"/>
                </a:lnTo>
                <a:lnTo>
                  <a:pt x="142875" y="5956300"/>
                </a:lnTo>
                <a:lnTo>
                  <a:pt x="127000" y="5915025"/>
                </a:lnTo>
                <a:lnTo>
                  <a:pt x="107950" y="5876925"/>
                </a:lnTo>
                <a:lnTo>
                  <a:pt x="88900" y="5840412"/>
                </a:lnTo>
                <a:lnTo>
                  <a:pt x="69850" y="5802312"/>
                </a:lnTo>
                <a:lnTo>
                  <a:pt x="52388" y="5762625"/>
                </a:lnTo>
                <a:lnTo>
                  <a:pt x="34925" y="5721350"/>
                </a:lnTo>
                <a:lnTo>
                  <a:pt x="20638" y="5675312"/>
                </a:lnTo>
                <a:lnTo>
                  <a:pt x="11113" y="5622925"/>
                </a:lnTo>
                <a:lnTo>
                  <a:pt x="1588" y="5562600"/>
                </a:lnTo>
                <a:lnTo>
                  <a:pt x="0" y="5494337"/>
                </a:lnTo>
                <a:lnTo>
                  <a:pt x="1588" y="5426075"/>
                </a:lnTo>
                <a:lnTo>
                  <a:pt x="11113" y="5365750"/>
                </a:lnTo>
                <a:lnTo>
                  <a:pt x="20638" y="5313362"/>
                </a:lnTo>
                <a:lnTo>
                  <a:pt x="34925" y="5268912"/>
                </a:lnTo>
                <a:lnTo>
                  <a:pt x="52388" y="5226050"/>
                </a:lnTo>
                <a:lnTo>
                  <a:pt x="69850" y="5186362"/>
                </a:lnTo>
                <a:lnTo>
                  <a:pt x="88900" y="5149850"/>
                </a:lnTo>
                <a:lnTo>
                  <a:pt x="107950" y="5114925"/>
                </a:lnTo>
                <a:lnTo>
                  <a:pt x="127000" y="5075237"/>
                </a:lnTo>
                <a:lnTo>
                  <a:pt x="142875" y="5033962"/>
                </a:lnTo>
                <a:lnTo>
                  <a:pt x="157163" y="4987925"/>
                </a:lnTo>
                <a:lnTo>
                  <a:pt x="168275" y="4935537"/>
                </a:lnTo>
                <a:lnTo>
                  <a:pt x="176213" y="4875212"/>
                </a:lnTo>
                <a:lnTo>
                  <a:pt x="179388" y="4806950"/>
                </a:lnTo>
                <a:lnTo>
                  <a:pt x="176213" y="4738687"/>
                </a:lnTo>
                <a:lnTo>
                  <a:pt x="168275" y="4678362"/>
                </a:lnTo>
                <a:lnTo>
                  <a:pt x="157163" y="4625975"/>
                </a:lnTo>
                <a:lnTo>
                  <a:pt x="142875" y="4579937"/>
                </a:lnTo>
                <a:lnTo>
                  <a:pt x="127000" y="4537075"/>
                </a:lnTo>
                <a:lnTo>
                  <a:pt x="107950" y="4498975"/>
                </a:lnTo>
                <a:lnTo>
                  <a:pt x="69850" y="4424362"/>
                </a:lnTo>
                <a:lnTo>
                  <a:pt x="52388" y="4386262"/>
                </a:lnTo>
                <a:lnTo>
                  <a:pt x="34925" y="4343400"/>
                </a:lnTo>
                <a:lnTo>
                  <a:pt x="20638" y="4297362"/>
                </a:lnTo>
                <a:lnTo>
                  <a:pt x="11113" y="4244975"/>
                </a:lnTo>
                <a:lnTo>
                  <a:pt x="1588" y="4186237"/>
                </a:lnTo>
                <a:lnTo>
                  <a:pt x="0" y="4116387"/>
                </a:lnTo>
                <a:lnTo>
                  <a:pt x="1588" y="4048125"/>
                </a:lnTo>
                <a:lnTo>
                  <a:pt x="11113" y="3987800"/>
                </a:lnTo>
                <a:lnTo>
                  <a:pt x="20638" y="3935412"/>
                </a:lnTo>
                <a:lnTo>
                  <a:pt x="34925" y="3890962"/>
                </a:lnTo>
                <a:lnTo>
                  <a:pt x="52388" y="3848100"/>
                </a:lnTo>
                <a:lnTo>
                  <a:pt x="69850" y="3811587"/>
                </a:lnTo>
                <a:lnTo>
                  <a:pt x="107950" y="3736975"/>
                </a:lnTo>
                <a:lnTo>
                  <a:pt x="127000" y="3697287"/>
                </a:lnTo>
                <a:lnTo>
                  <a:pt x="142875" y="3656012"/>
                </a:lnTo>
                <a:lnTo>
                  <a:pt x="157163" y="3609975"/>
                </a:lnTo>
                <a:lnTo>
                  <a:pt x="168275" y="3557587"/>
                </a:lnTo>
                <a:lnTo>
                  <a:pt x="176213" y="3497262"/>
                </a:lnTo>
                <a:lnTo>
                  <a:pt x="179388" y="3427412"/>
                </a:lnTo>
                <a:lnTo>
                  <a:pt x="176213" y="3360737"/>
                </a:lnTo>
                <a:lnTo>
                  <a:pt x="168275" y="3300412"/>
                </a:lnTo>
                <a:lnTo>
                  <a:pt x="157163" y="3248025"/>
                </a:lnTo>
                <a:lnTo>
                  <a:pt x="142875" y="3201987"/>
                </a:lnTo>
                <a:lnTo>
                  <a:pt x="127000" y="3160712"/>
                </a:lnTo>
                <a:lnTo>
                  <a:pt x="107950" y="3121025"/>
                </a:lnTo>
                <a:lnTo>
                  <a:pt x="88900" y="3084512"/>
                </a:lnTo>
                <a:lnTo>
                  <a:pt x="69850" y="3046412"/>
                </a:lnTo>
                <a:lnTo>
                  <a:pt x="52388" y="3009900"/>
                </a:lnTo>
                <a:lnTo>
                  <a:pt x="34925" y="2967037"/>
                </a:lnTo>
                <a:lnTo>
                  <a:pt x="20638" y="2922587"/>
                </a:lnTo>
                <a:lnTo>
                  <a:pt x="11113" y="2868612"/>
                </a:lnTo>
                <a:lnTo>
                  <a:pt x="1588" y="2809875"/>
                </a:lnTo>
                <a:lnTo>
                  <a:pt x="0" y="2741612"/>
                </a:lnTo>
                <a:lnTo>
                  <a:pt x="1588" y="2671762"/>
                </a:lnTo>
                <a:lnTo>
                  <a:pt x="11113" y="2613025"/>
                </a:lnTo>
                <a:lnTo>
                  <a:pt x="20638" y="2560637"/>
                </a:lnTo>
                <a:lnTo>
                  <a:pt x="34925" y="2513012"/>
                </a:lnTo>
                <a:lnTo>
                  <a:pt x="52388" y="2471737"/>
                </a:lnTo>
                <a:lnTo>
                  <a:pt x="69850" y="2433637"/>
                </a:lnTo>
                <a:lnTo>
                  <a:pt x="88900" y="2395537"/>
                </a:lnTo>
                <a:lnTo>
                  <a:pt x="107950" y="2359025"/>
                </a:lnTo>
                <a:lnTo>
                  <a:pt x="127000" y="2319337"/>
                </a:lnTo>
                <a:lnTo>
                  <a:pt x="142875" y="2278062"/>
                </a:lnTo>
                <a:lnTo>
                  <a:pt x="157163" y="2232025"/>
                </a:lnTo>
                <a:lnTo>
                  <a:pt x="168275" y="2179637"/>
                </a:lnTo>
                <a:lnTo>
                  <a:pt x="176213" y="2119312"/>
                </a:lnTo>
                <a:lnTo>
                  <a:pt x="179388" y="2051050"/>
                </a:lnTo>
                <a:lnTo>
                  <a:pt x="176213" y="1982787"/>
                </a:lnTo>
                <a:lnTo>
                  <a:pt x="168275" y="1922462"/>
                </a:lnTo>
                <a:lnTo>
                  <a:pt x="157163" y="1870075"/>
                </a:lnTo>
                <a:lnTo>
                  <a:pt x="142875" y="1824037"/>
                </a:lnTo>
                <a:lnTo>
                  <a:pt x="127000" y="1782762"/>
                </a:lnTo>
                <a:lnTo>
                  <a:pt x="107950" y="1743075"/>
                </a:lnTo>
                <a:lnTo>
                  <a:pt x="88900" y="1708150"/>
                </a:lnTo>
                <a:lnTo>
                  <a:pt x="69850" y="1671637"/>
                </a:lnTo>
                <a:lnTo>
                  <a:pt x="52388" y="1631950"/>
                </a:lnTo>
                <a:lnTo>
                  <a:pt x="34925" y="1589087"/>
                </a:lnTo>
                <a:lnTo>
                  <a:pt x="20638" y="1544637"/>
                </a:lnTo>
                <a:lnTo>
                  <a:pt x="11113" y="1492250"/>
                </a:lnTo>
                <a:lnTo>
                  <a:pt x="1588" y="1431925"/>
                </a:lnTo>
                <a:lnTo>
                  <a:pt x="0" y="1363662"/>
                </a:lnTo>
                <a:lnTo>
                  <a:pt x="1588" y="1295400"/>
                </a:lnTo>
                <a:lnTo>
                  <a:pt x="11113" y="1235075"/>
                </a:lnTo>
                <a:lnTo>
                  <a:pt x="20638" y="1182687"/>
                </a:lnTo>
                <a:lnTo>
                  <a:pt x="34925" y="1136650"/>
                </a:lnTo>
                <a:lnTo>
                  <a:pt x="52388" y="1095375"/>
                </a:lnTo>
                <a:lnTo>
                  <a:pt x="69850" y="1055687"/>
                </a:lnTo>
                <a:lnTo>
                  <a:pt x="88900" y="1017587"/>
                </a:lnTo>
                <a:lnTo>
                  <a:pt x="107950" y="981075"/>
                </a:lnTo>
                <a:lnTo>
                  <a:pt x="127000" y="942975"/>
                </a:lnTo>
                <a:lnTo>
                  <a:pt x="142875" y="901700"/>
                </a:lnTo>
                <a:lnTo>
                  <a:pt x="157163" y="854075"/>
                </a:lnTo>
                <a:lnTo>
                  <a:pt x="168275" y="801687"/>
                </a:lnTo>
                <a:lnTo>
                  <a:pt x="176213" y="744537"/>
                </a:lnTo>
                <a:lnTo>
                  <a:pt x="179388" y="673100"/>
                </a:lnTo>
                <a:lnTo>
                  <a:pt x="176213" y="606425"/>
                </a:lnTo>
                <a:lnTo>
                  <a:pt x="168275" y="546100"/>
                </a:lnTo>
                <a:lnTo>
                  <a:pt x="157163" y="496887"/>
                </a:lnTo>
                <a:lnTo>
                  <a:pt x="142875" y="450850"/>
                </a:lnTo>
                <a:lnTo>
                  <a:pt x="127000" y="409575"/>
                </a:lnTo>
                <a:lnTo>
                  <a:pt x="109538" y="369887"/>
                </a:lnTo>
                <a:lnTo>
                  <a:pt x="92075" y="334962"/>
                </a:lnTo>
                <a:lnTo>
                  <a:pt x="73025" y="296862"/>
                </a:lnTo>
                <a:lnTo>
                  <a:pt x="53975" y="260350"/>
                </a:lnTo>
                <a:lnTo>
                  <a:pt x="38100" y="217487"/>
                </a:lnTo>
                <a:lnTo>
                  <a:pt x="22225" y="174625"/>
                </a:lnTo>
                <a:lnTo>
                  <a:pt x="12700" y="122237"/>
                </a:lnTo>
                <a:lnTo>
                  <a:pt x="4763" y="6667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6347403" y="382384"/>
            <a:ext cx="2353684" cy="1821185"/>
          </a:xfrm>
        </p:spPr>
        <p:txBody>
          <a:bodyPr vert="horz" lIns="91440" tIns="45720" rIns="91440" bIns="45720" rtlCol="0" anchor="ctr">
            <a:normAutofit/>
          </a:bodyPr>
          <a:lstStyle/>
          <a:p>
            <a:pPr defTabSz="914400"/>
            <a:r>
              <a:rPr lang="en-US" sz="3100" spc="200"/>
              <a:t>Charity Event:</a:t>
            </a:r>
            <a:br>
              <a:rPr lang="en-US" sz="3100" spc="200"/>
            </a:br>
            <a:r>
              <a:rPr lang="en-US" sz="3100" i="1" spc="200"/>
              <a:t>Giving Is Receiving</a:t>
            </a:r>
            <a:endParaRPr lang="en-US" sz="3100" spc="200"/>
          </a:p>
        </p:txBody>
      </p:sp>
      <p:sp>
        <p:nvSpPr>
          <p:cNvPr id="29" name="Content Placeholder 16">
            <a:extLst>
              <a:ext uri="{FF2B5EF4-FFF2-40B4-BE49-F238E27FC236}">
                <a16:creationId xmlns:a16="http://schemas.microsoft.com/office/drawing/2014/main" id="{E6E936FF-D52A-4622-8F35-204C9D12AFA7}"/>
              </a:ext>
            </a:extLst>
          </p:cNvPr>
          <p:cNvSpPr>
            <a:spLocks noGrp="1"/>
          </p:cNvSpPr>
          <p:nvPr>
            <p:ph sz="half" idx="1"/>
          </p:nvPr>
        </p:nvSpPr>
        <p:spPr>
          <a:xfrm>
            <a:off x="6347403" y="2460171"/>
            <a:ext cx="2353685" cy="3626249"/>
          </a:xfrm>
        </p:spPr>
        <p:txBody>
          <a:bodyPr vert="horz" lIns="91440" tIns="45720" rIns="91440" bIns="45720" rtlCol="0">
            <a:normAutofit/>
          </a:bodyPr>
          <a:lstStyle/>
          <a:p>
            <a:pPr defTabSz="914400"/>
            <a:r>
              <a:rPr lang="en-US" dirty="0">
                <a:solidFill>
                  <a:schemeClr val="tx1"/>
                </a:solidFill>
              </a:rPr>
              <a:t>All proceeds will go to people with financial difficulties</a:t>
            </a:r>
          </a:p>
        </p:txBody>
      </p:sp>
    </p:spTree>
    <p:extLst>
      <p:ext uri="{BB962C8B-B14F-4D97-AF65-F5344CB8AC3E}">
        <p14:creationId xmlns:p14="http://schemas.microsoft.com/office/powerpoint/2010/main" val="272426674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Play together</a:t>
            </a:r>
          </a:p>
        </p:txBody>
      </p:sp>
      <p:pic>
        <p:nvPicPr>
          <p:cNvPr id="10" name="Content Placeholder 9" descr="A group of people looking at each other&#10;&#10;Description generated with high confidence">
            <a:extLst>
              <a:ext uri="{FF2B5EF4-FFF2-40B4-BE49-F238E27FC236}">
                <a16:creationId xmlns:a16="http://schemas.microsoft.com/office/drawing/2014/main" id="{82981A9F-5198-4A10-8155-67B2BDF6157B}"/>
              </a:ext>
            </a:extLst>
          </p:cNvPr>
          <p:cNvPicPr>
            <a:picLocks noGrp="1" noChangeAspect="1"/>
          </p:cNvPicPr>
          <p:nvPr>
            <p:ph sz="half" idx="1"/>
          </p:nvPr>
        </p:nvPicPr>
        <p:blipFill>
          <a:blip r:embed="rId3" cstate="email">
            <a:extLst>
              <a:ext uri="{28A0092B-C50C-407E-A947-70E740481C1C}">
                <a14:useLocalDpi xmlns:a14="http://schemas.microsoft.com/office/drawing/2010/main" val="0"/>
              </a:ext>
            </a:extLst>
          </a:blip>
          <a:stretch>
            <a:fillRect/>
          </a:stretch>
        </p:blipFill>
        <p:spPr>
          <a:xfrm>
            <a:off x="942975" y="3305302"/>
            <a:ext cx="3594100" cy="1580895"/>
          </a:xfrm>
        </p:spPr>
      </p:pic>
      <p:pic>
        <p:nvPicPr>
          <p:cNvPr id="12" name="Content Placeholder 11" descr="A group of people posing for the camera&#10;&#10;Description generated with very high confidence">
            <a:extLst>
              <a:ext uri="{FF2B5EF4-FFF2-40B4-BE49-F238E27FC236}">
                <a16:creationId xmlns:a16="http://schemas.microsoft.com/office/drawing/2014/main" id="{3954ADF7-FB2D-4C9D-9E92-065BE4F3C847}"/>
              </a:ext>
            </a:extLst>
          </p:cNvPr>
          <p:cNvPicPr>
            <a:picLocks noGrp="1" noChangeAspect="1"/>
          </p:cNvPicPr>
          <p:nvPr>
            <p:ph sz="half" idx="2"/>
          </p:nvPr>
        </p:nvPicPr>
        <p:blipFill>
          <a:blip r:embed="rId4" cstate="email">
            <a:extLst>
              <a:ext uri="{28A0092B-C50C-407E-A947-70E740481C1C}">
                <a14:useLocalDpi xmlns:a14="http://schemas.microsoft.com/office/drawing/2010/main" val="0"/>
              </a:ext>
            </a:extLst>
          </a:blip>
          <a:stretch>
            <a:fillRect/>
          </a:stretch>
        </p:blipFill>
        <p:spPr>
          <a:xfrm>
            <a:off x="4986338" y="2946146"/>
            <a:ext cx="3592512" cy="2299207"/>
          </a:xfrm>
        </p:spPr>
      </p:pic>
    </p:spTree>
    <p:extLst>
      <p:ext uri="{BB962C8B-B14F-4D97-AF65-F5344CB8AC3E}">
        <p14:creationId xmlns:p14="http://schemas.microsoft.com/office/powerpoint/2010/main" val="783185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5" name="Freeform 6">
            <a:extLst>
              <a:ext uri="{FF2B5EF4-FFF2-40B4-BE49-F238E27FC236}">
                <a16:creationId xmlns:a16="http://schemas.microsoft.com/office/drawing/2014/main" id="{43F7E509-38FC-430B-BEE9-0BD7F137B5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664368"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27" name="Rectangle 26">
            <a:extLst>
              <a:ext uri="{FF2B5EF4-FFF2-40B4-BE49-F238E27FC236}">
                <a16:creationId xmlns:a16="http://schemas.microsoft.com/office/drawing/2014/main" id="{27361208-7573-4B45-9251-E4E92E7EF6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38759" y="645107"/>
            <a:ext cx="2538247" cy="1640894"/>
          </a:xfrm>
        </p:spPr>
        <p:txBody>
          <a:bodyPr vert="horz" lIns="91440" tIns="45720" rIns="91440" bIns="45720" rtlCol="0" anchor="t">
            <a:normAutofit/>
          </a:bodyPr>
          <a:lstStyle/>
          <a:p>
            <a:pPr defTabSz="914400"/>
            <a:r>
              <a:rPr lang="en-US" sz="3500" spc="200"/>
              <a:t>Erasmus+</a:t>
            </a:r>
          </a:p>
        </p:txBody>
      </p:sp>
      <p:sp>
        <p:nvSpPr>
          <p:cNvPr id="11" name="Content Placeholder 10">
            <a:extLst>
              <a:ext uri="{FF2B5EF4-FFF2-40B4-BE49-F238E27FC236}">
                <a16:creationId xmlns:a16="http://schemas.microsoft.com/office/drawing/2014/main" id="{EE5B209C-C8A6-46B3-A0DA-54B0A7E2A49A}"/>
              </a:ext>
            </a:extLst>
          </p:cNvPr>
          <p:cNvSpPr>
            <a:spLocks noGrp="1"/>
          </p:cNvSpPr>
          <p:nvPr>
            <p:ph sz="half" idx="1"/>
          </p:nvPr>
        </p:nvSpPr>
        <p:spPr>
          <a:xfrm>
            <a:off x="938759" y="2286001"/>
            <a:ext cx="2654082" cy="3940844"/>
          </a:xfrm>
        </p:spPr>
        <p:txBody>
          <a:bodyPr vert="horz" lIns="91440" tIns="45720" rIns="91440" bIns="45720" rtlCol="0">
            <a:normAutofit/>
          </a:bodyPr>
          <a:lstStyle/>
          <a:p>
            <a:pPr defTabSz="914400"/>
            <a:r>
              <a:rPr lang="en-US" dirty="0"/>
              <a:t>Eramsus corners all around the school</a:t>
            </a:r>
          </a:p>
          <a:p>
            <a:pPr defTabSz="914400"/>
            <a:r>
              <a:rPr lang="en-US" dirty="0"/>
              <a:t>Visible by students &amp; Guests daily</a:t>
            </a:r>
          </a:p>
        </p:txBody>
      </p:sp>
      <p:pic>
        <p:nvPicPr>
          <p:cNvPr id="6" name="Content Placeholder 5" descr="27868083_1854244551273451_4066994680028629242_n.jpg"/>
          <p:cNvPicPr>
            <a:picLocks noGrp="1" noChangeAspect="1"/>
          </p:cNvPicPr>
          <p:nvPr>
            <p:ph sz="half" idx="2"/>
          </p:nvPr>
        </p:nvPicPr>
        <p:blipFill rotWithShape="1">
          <a:blip r:embed="rId3" cstate="email">
            <a:extLst>
              <a:ext uri="{28A0092B-C50C-407E-A947-70E740481C1C}">
                <a14:useLocalDpi xmlns:a14="http://schemas.microsoft.com/office/drawing/2010/main" val="0"/>
              </a:ext>
            </a:extLst>
          </a:blip>
          <a:srcRect t="22640" r="2" b="32050"/>
          <a:stretch/>
        </p:blipFill>
        <p:spPr>
          <a:xfrm>
            <a:off x="3959604" y="645107"/>
            <a:ext cx="4496598" cy="2716590"/>
          </a:xfrm>
          <a:prstGeom prst="rect">
            <a:avLst/>
          </a:prstGeom>
        </p:spPr>
      </p:pic>
      <p:pic>
        <p:nvPicPr>
          <p:cNvPr id="9" name="Content Placeholder 4" descr="IMG_2874.JPG"/>
          <p:cNvPicPr>
            <a:picLocks noChangeAspect="1"/>
          </p:cNvPicPr>
          <p:nvPr/>
        </p:nvPicPr>
        <p:blipFill rotWithShape="1">
          <a:blip r:embed="rId4" cstate="email">
            <a:extLst>
              <a:ext uri="{28A0092B-C50C-407E-A947-70E740481C1C}">
                <a14:useLocalDpi xmlns:a14="http://schemas.microsoft.com/office/drawing/2010/main" val="0"/>
              </a:ext>
            </a:extLst>
          </a:blip>
          <a:srcRect l="21488" r="33202" b="2"/>
          <a:stretch/>
        </p:blipFill>
        <p:spPr>
          <a:xfrm rot="5400000">
            <a:off x="4849608" y="2632559"/>
            <a:ext cx="2716590" cy="4496598"/>
          </a:xfrm>
          <a:prstGeom prst="rect">
            <a:avLst/>
          </a:prstGeom>
        </p:spPr>
      </p:pic>
    </p:spTree>
    <p:extLst>
      <p:ext uri="{BB962C8B-B14F-4D97-AF65-F5344CB8AC3E}">
        <p14:creationId xmlns:p14="http://schemas.microsoft.com/office/powerpoint/2010/main" val="2735531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Erasmus+ &amp;</a:t>
            </a:r>
          </a:p>
        </p:txBody>
      </p:sp>
      <p:pic>
        <p:nvPicPr>
          <p:cNvPr id="5" name="Content Placeholder 4" descr="IMG_2871.JPG"/>
          <p:cNvPicPr>
            <a:picLocks noGrp="1" noChangeAspect="1"/>
          </p:cNvPicPr>
          <p:nvPr>
            <p:ph sz="half" idx="1"/>
          </p:nvPr>
        </p:nvPicPr>
        <p:blipFill>
          <a:blip r:embed="rId3" cstate="email">
            <a:extLst>
              <a:ext uri="{28A0092B-C50C-407E-A947-70E740481C1C}">
                <a14:useLocalDpi xmlns:a14="http://schemas.microsoft.com/office/drawing/2010/main" val="0"/>
              </a:ext>
            </a:extLst>
          </a:blip>
          <a:stretch>
            <a:fillRect/>
          </a:stretch>
        </p:blipFill>
        <p:spPr>
          <a:xfrm rot="5400000">
            <a:off x="942975" y="2748556"/>
            <a:ext cx="3594100" cy="2694388"/>
          </a:xfrm>
        </p:spPr>
      </p:pic>
      <p:pic>
        <p:nvPicPr>
          <p:cNvPr id="6" name="Content Placeholder 5" descr="IMG_2872.JPG"/>
          <p:cNvPicPr>
            <a:picLocks noGrp="1" noChangeAspect="1"/>
          </p:cNvPicPr>
          <p:nvPr>
            <p:ph sz="half" idx="2"/>
          </p:nvPr>
        </p:nvPicPr>
        <p:blipFill>
          <a:blip r:embed="rId4" cstate="email">
            <a:extLst>
              <a:ext uri="{28A0092B-C50C-407E-A947-70E740481C1C}">
                <a14:useLocalDpi xmlns:a14="http://schemas.microsoft.com/office/drawing/2010/main" val="0"/>
              </a:ext>
            </a:extLst>
          </a:blip>
          <a:stretch>
            <a:fillRect/>
          </a:stretch>
        </p:blipFill>
        <p:spPr>
          <a:xfrm>
            <a:off x="4986338" y="2749151"/>
            <a:ext cx="3592512" cy="2693197"/>
          </a:xfrm>
        </p:spPr>
      </p:pic>
    </p:spTree>
    <p:extLst>
      <p:ext uri="{BB962C8B-B14F-4D97-AF65-F5344CB8AC3E}">
        <p14:creationId xmlns:p14="http://schemas.microsoft.com/office/powerpoint/2010/main" val="1253575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Freeform 6">
            <a:extLst>
              <a:ext uri="{FF2B5EF4-FFF2-40B4-BE49-F238E27FC236}">
                <a16:creationId xmlns:a16="http://schemas.microsoft.com/office/drawing/2014/main" id="{841EFD0D-0D37-447B-B1EA-4F7197EB29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664368"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24" name="Rectangle 23">
            <a:extLst>
              <a:ext uri="{FF2B5EF4-FFF2-40B4-BE49-F238E27FC236}">
                <a16:creationId xmlns:a16="http://schemas.microsoft.com/office/drawing/2014/main" id="{5A6DFF24-307B-44B0-93F0-893676F148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6" name="Rectangle 25">
            <a:extLst>
              <a:ext uri="{FF2B5EF4-FFF2-40B4-BE49-F238E27FC236}">
                <a16:creationId xmlns:a16="http://schemas.microsoft.com/office/drawing/2014/main" id="{2D6CE9D5-28BB-4329-B5E2-B06131F27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8" name="Rectangle 27">
            <a:extLst>
              <a:ext uri="{FF2B5EF4-FFF2-40B4-BE49-F238E27FC236}">
                <a16:creationId xmlns:a16="http://schemas.microsoft.com/office/drawing/2014/main" id="{8D9F7D40-5D59-4F59-A331-D8F7710AC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Freeform 11">
            <a:extLst>
              <a:ext uri="{FF2B5EF4-FFF2-40B4-BE49-F238E27FC236}">
                <a16:creationId xmlns:a16="http://schemas.microsoft.com/office/drawing/2014/main" id="{E2B1BC2F-AEBF-4990-A7F9-197AAF28B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661498" y="0"/>
            <a:ext cx="3482502"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4496" y="457200"/>
            <a:ext cx="2318004" cy="1197864"/>
          </a:xfrm>
        </p:spPr>
        <p:txBody>
          <a:bodyPr vert="horz" lIns="91440" tIns="45720" rIns="91440" bIns="45720" rtlCol="0" anchor="b">
            <a:normAutofit/>
          </a:bodyPr>
          <a:lstStyle/>
          <a:p>
            <a:pPr defTabSz="914400"/>
            <a:r>
              <a:rPr lang="en-US" sz="1700" spc="200">
                <a:solidFill>
                  <a:schemeClr val="accent1"/>
                </a:solidFill>
              </a:rPr>
              <a:t>Leaflet Campaign</a:t>
            </a:r>
          </a:p>
        </p:txBody>
      </p:sp>
      <p:pic>
        <p:nvPicPr>
          <p:cNvPr id="9" name="Content Placeholder 8" descr="A person standing in front of a store&#10;&#10;Description generated with very high confidence">
            <a:extLst>
              <a:ext uri="{FF2B5EF4-FFF2-40B4-BE49-F238E27FC236}">
                <a16:creationId xmlns:a16="http://schemas.microsoft.com/office/drawing/2014/main" id="{68E74233-8480-4483-AF5A-7494B4B74E90}"/>
              </a:ext>
            </a:extLst>
          </p:cNvPr>
          <p:cNvPicPr>
            <a:picLocks noGrp="1" noChangeAspect="1"/>
          </p:cNvPicPr>
          <p:nvPr>
            <p:ph sz="half" idx="1"/>
          </p:nvPr>
        </p:nvPicPr>
        <p:blipFill>
          <a:blip r:embed="rId3" cstate="email">
            <a:extLst>
              <a:ext uri="{28A0092B-C50C-407E-A947-70E740481C1C}">
                <a14:useLocalDpi xmlns:a14="http://schemas.microsoft.com/office/drawing/2010/main" val="0"/>
              </a:ext>
            </a:extLst>
          </a:blip>
          <a:stretch>
            <a:fillRect/>
          </a:stretch>
        </p:blipFill>
        <p:spPr>
          <a:xfrm>
            <a:off x="695195" y="1592270"/>
            <a:ext cx="4483705" cy="3362778"/>
          </a:xfrm>
          <a:prstGeom prst="rect">
            <a:avLst/>
          </a:prstGeom>
        </p:spPr>
      </p:pic>
      <p:sp>
        <p:nvSpPr>
          <p:cNvPr id="3" name="Content Placeholder 2"/>
          <p:cNvSpPr>
            <a:spLocks noGrp="1"/>
          </p:cNvSpPr>
          <p:nvPr>
            <p:ph sz="half" idx="2"/>
          </p:nvPr>
        </p:nvSpPr>
        <p:spPr>
          <a:xfrm>
            <a:off x="6254496" y="1655065"/>
            <a:ext cx="2318004" cy="4224528"/>
          </a:xfrm>
        </p:spPr>
        <p:txBody>
          <a:bodyPr vert="horz" lIns="91440" tIns="45720" rIns="91440" bIns="45720" rtlCol="0">
            <a:normAutofit/>
          </a:bodyPr>
          <a:lstStyle/>
          <a:p>
            <a:pPr defTabSz="914400"/>
            <a:r>
              <a:rPr lang="en-US" sz="1400" dirty="0">
                <a:solidFill>
                  <a:schemeClr val="bg1"/>
                </a:solidFill>
              </a:rPr>
              <a:t>Gave out leaflets and informed people of our ERAMUS+ project</a:t>
            </a:r>
          </a:p>
        </p:txBody>
      </p:sp>
    </p:spTree>
    <p:extLst>
      <p:ext uri="{BB962C8B-B14F-4D97-AF65-F5344CB8AC3E}">
        <p14:creationId xmlns:p14="http://schemas.microsoft.com/office/powerpoint/2010/main" val="4146878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580b585b2edbce24c47b24c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90554"/>
            <a:ext cx="9144000" cy="5203699"/>
          </a:xfrm>
          <a:prstGeom prst="rect">
            <a:avLst/>
          </a:prstGeom>
        </p:spPr>
      </p:pic>
    </p:spTree>
    <p:extLst>
      <p:ext uri="{BB962C8B-B14F-4D97-AF65-F5344CB8AC3E}">
        <p14:creationId xmlns:p14="http://schemas.microsoft.com/office/powerpoint/2010/main" val="3309801365"/>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312</Words>
  <Application>Microsoft Office PowerPoint</Application>
  <PresentationFormat>On-screen Show (4:3)</PresentationFormat>
  <Paragraphs>36</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Gill Sans MT</vt:lpstr>
      <vt:lpstr>Impact</vt:lpstr>
      <vt:lpstr>Badge</vt:lpstr>
      <vt:lpstr>Dissemination activities</vt:lpstr>
      <vt:lpstr>LiterarY Circles</vt:lpstr>
      <vt:lpstr>Charity Event: Giving Is Receiving</vt:lpstr>
      <vt:lpstr>Let’s Play together</vt:lpstr>
      <vt:lpstr>Erasmus+</vt:lpstr>
      <vt:lpstr>Erasmus+ &amp;</vt:lpstr>
      <vt:lpstr>Leaflet Campaign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Dissemination activities</dc:title>
  <dc:creator>Stephanie Robb</dc:creator>
  <cp:lastModifiedBy>Stephanie Robb</cp:lastModifiedBy>
  <cp:revision>3</cp:revision>
  <dcterms:created xsi:type="dcterms:W3CDTF">2018-10-20T11:25:40Z</dcterms:created>
  <dcterms:modified xsi:type="dcterms:W3CDTF">2018-10-20T11:47:51Z</dcterms:modified>
</cp:coreProperties>
</file>