
<file path=[Content_Types].xml><?xml version="1.0" encoding="utf-8"?>
<Types xmlns="http://schemas.openxmlformats.org/package/2006/content-types">
  <Default ContentType="image/x-emf" Extension="emf"/>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p="http://schemas.openxmlformats.org/presentationml/2006/main" xmlns:s="http://schemas.openxmlformats.org/officeDocument/2006/sharedTypes" xmlns:r="http://schemas.openxmlformats.org/officeDocument/2006/relationships" saveSubsetFonts="1">
  <p:sldMasterIdLst>
    <p:sldMasterId r:id="rId4" id="2147483648"/>
  </p:sldMasterIdLst>
  <p:notesMasterIdLst>
    <p:notesMasterId r:id="rId5"/>
  </p:notesMasterIdLst>
  <p:handoutMasterIdLst>
    <p:handoutMasterId r:id="rId6"/>
  </p:handoutMasterIdLst>
  <p:sldIdLst>
    <p:sldId r:id="rId7" id="256"/>
    <p:sldId r:id="rId8" id="257"/>
    <p:sldId r:id="rId9" id="258"/>
    <p:sldId r:id="rId10" id="259"/>
    <p:sldId r:id="rId11" id="260"/>
    <p:sldId r:id="rId12" id="261"/>
    <p:sldId r:id="rId13" id="262"/>
    <p:sldId r:id="rId14" id="263"/>
    <p:sldId r:id="rId15" id="264"/>
    <p:sldId r:id="rId16" id="265"/>
    <p:sldId r:id="rId17" id="266"/>
    <p:sldId r:id="rId18" id="267"/>
    <p:sldId r:id="rId19" id="268"/>
    <p:sldId r:id="rId20" id="269"/>
    <p:sldId r:id="rId21" id="270"/>
    <p:sldId r:id="rId22" id="271"/>
    <p:sldId r:id="rId23" id="272"/>
    <p:sldId r:id="rId24" id="273"/>
    <p:sldId r:id="rId25" id="274"/>
    <p:sldId r:id="rId26" id="275"/>
    <p:sldId r:id="rId27" id="276"/>
    <p:sldId r:id="rId28" id="277"/>
    <p:sldId r:id="rId29" id="278"/>
    <p:sldId r:id="rId30" id="279"/>
    <p:sldId r:id="rId31" id="280"/>
    <p:sldId r:id="rId32" id="281"/>
    <p:sldId r:id="rId33" id="282"/>
    <p:sldId r:id="rId34" id="283"/>
    <p:sldId r:id="rId35" id="284"/>
    <p:sldId r:id="rId36" id="285"/>
  </p:sldIdLst>
  <p:sldSz cx="10080625" cy="7559675"/>
  <p:notesSz xmlns:c="http://schemas.openxmlformats.org/drawingml/2006/chart" xmlns:pic="http://schemas.openxmlformats.org/drawingml/2006/picture" xmlns:dgm="http://schemas.openxmlformats.org/drawingml/2006/diagram" cx="7559675" cy="10691813"/>
  <p:defaultTextStyle xmlns:c="http://schemas.openxmlformats.org/drawingml/2006/chart" xmlns:pic="http://schemas.openxmlformats.org/drawingml/2006/picture" xmlns:dgm="http://schemas.openxmlformats.org/drawingml/2006/diagram">
    <a:defPPr>
      <a:defRPr lang="it-IT">
        <a:uFillTx/>
      </a:defRPr>
    </a:defPPr>
    <a:lvl1pPr algn="l" defTabSz="914305" eaLnBrk="1" hangingPunct="1" latinLnBrk="0" marL="0" rtl="0">
      <a:defRPr kern="1200" sz="1800">
        <a:solidFill>
          <a:schemeClr val="tx1"/>
        </a:solidFill>
        <a:uFillTx/>
        <a:latin typeface="+mn-lt"/>
        <a:ea typeface="+mn-ea"/>
        <a:cs typeface="+mn-cs"/>
      </a:defRPr>
    </a:lvl1pPr>
    <a:lvl2pPr algn="l" defTabSz="914305" eaLnBrk="1" hangingPunct="1" latinLnBrk="0" marL="457152" rtl="0">
      <a:defRPr kern="1200" sz="1800">
        <a:solidFill>
          <a:schemeClr val="tx1"/>
        </a:solidFill>
        <a:uFillTx/>
        <a:latin typeface="+mn-lt"/>
        <a:ea typeface="+mn-ea"/>
        <a:cs typeface="+mn-cs"/>
      </a:defRPr>
    </a:lvl2pPr>
    <a:lvl3pPr algn="l" defTabSz="914305" eaLnBrk="1" hangingPunct="1" latinLnBrk="0" marL="914305" rtl="0">
      <a:defRPr kern="1200" sz="1800">
        <a:solidFill>
          <a:schemeClr val="tx1"/>
        </a:solidFill>
        <a:uFillTx/>
        <a:latin typeface="+mn-lt"/>
        <a:ea typeface="+mn-ea"/>
        <a:cs typeface="+mn-cs"/>
      </a:defRPr>
    </a:lvl3pPr>
    <a:lvl4pPr algn="l" defTabSz="914305" eaLnBrk="1" hangingPunct="1" latinLnBrk="0" marL="1371457" rtl="0">
      <a:defRPr kern="1200" sz="1800">
        <a:solidFill>
          <a:schemeClr val="tx1"/>
        </a:solidFill>
        <a:uFillTx/>
        <a:latin typeface="+mn-lt"/>
        <a:ea typeface="+mn-ea"/>
        <a:cs typeface="+mn-cs"/>
      </a:defRPr>
    </a:lvl4pPr>
    <a:lvl5pPr algn="l" defTabSz="914305" eaLnBrk="1" hangingPunct="1" latinLnBrk="0" marL="1828610" rtl="0">
      <a:defRPr kern="1200" sz="1800">
        <a:solidFill>
          <a:schemeClr val="tx1"/>
        </a:solidFill>
        <a:uFillTx/>
        <a:latin typeface="+mn-lt"/>
        <a:ea typeface="+mn-ea"/>
        <a:cs typeface="+mn-cs"/>
      </a:defRPr>
    </a:lvl5pPr>
    <a:lvl6pPr algn="l" defTabSz="914305" eaLnBrk="1" hangingPunct="1" latinLnBrk="0" marL="2285763" rtl="0">
      <a:defRPr kern="1200" sz="1800">
        <a:solidFill>
          <a:schemeClr val="tx1"/>
        </a:solidFill>
        <a:uFillTx/>
        <a:latin typeface="+mn-lt"/>
        <a:ea typeface="+mn-ea"/>
        <a:cs typeface="+mn-cs"/>
      </a:defRPr>
    </a:lvl6pPr>
    <a:lvl7pPr algn="l" defTabSz="914305" eaLnBrk="1" hangingPunct="1" latinLnBrk="0" marL="2742916" rtl="0">
      <a:defRPr kern="1200" sz="1800">
        <a:solidFill>
          <a:schemeClr val="tx1"/>
        </a:solidFill>
        <a:uFillTx/>
        <a:latin typeface="+mn-lt"/>
        <a:ea typeface="+mn-ea"/>
        <a:cs typeface="+mn-cs"/>
      </a:defRPr>
    </a:lvl7pPr>
    <a:lvl8pPr algn="l" defTabSz="914305" eaLnBrk="1" hangingPunct="1" latinLnBrk="0" marL="3200068" rtl="0">
      <a:defRPr kern="1200" sz="1800">
        <a:solidFill>
          <a:schemeClr val="tx1"/>
        </a:solidFill>
        <a:uFillTx/>
        <a:latin typeface="+mn-lt"/>
        <a:ea typeface="+mn-ea"/>
        <a:cs typeface="+mn-cs"/>
      </a:defRPr>
    </a:lvl8pPr>
    <a:lvl9pPr algn="l" defTabSz="914305" eaLnBrk="1" hangingPunct="1" latinLnBrk="0" marL="3657221" rtl="0">
      <a:defRPr kern="1200" sz="1800">
        <a:solidFill>
          <a:schemeClr val="tx1"/>
        </a:solidFill>
        <a:uFillTx/>
        <a:latin typeface="+mn-lt"/>
        <a:ea typeface="+mn-ea"/>
        <a:cs typeface="+mn-cs"/>
      </a:defRPr>
    </a:lvl9pPr>
  </p:defaultTextStyle>
</p:presentation>
</file>

<file path=ppt/presProps.xml><?xml version="1.0" encoding="utf-8"?>
<p:presentationPr xmlns:a="http://schemas.openxmlformats.org/drawingml/2006/main" xmlns:p="http://schemas.openxmlformats.org/presentationml/2006/main" xmlns:s="http://schemas.openxmlformats.org/officeDocument/2006/sharedTypes" xmlns:r="http://schemas.openxmlformats.org/officeDocument/2006/relationships">
  <p:showPr showNarration="1">
    <p:present/>
    <p:sldAll/>
    <p:penClr xmlns:c="http://schemas.openxmlformats.org/drawingml/2006/chart" xmlns:pic="http://schemas.openxmlformats.org/drawingml/2006/picture" xmlns:dgm="http://schemas.openxmlformats.org/drawingml/2006/diagram">
      <a:srgbClr val="FF0000"/>
    </p:penClr>
  </p:showPr>
</p:presentationPr>
</file>

<file path=ppt/tableStyles.xml><?xml version="1.0" encoding="utf-8"?>
<a:tblStyleLst xmlns:a="http://schemas.openxmlformats.org/drawingml/2006/main" xmlns:c="http://schemas.openxmlformats.org/drawingml/2006/chart" xmlns:pic="http://schemas.openxmlformats.org/drawingml/2006/picture" xmlns:dgm="http://schemas.openxmlformats.org/drawingml/2006/diagram" xmlns:p="http://schemas.openxmlformats.org/presentationml/2006/main" xmlns:s="http://schemas.openxmlformats.org/officeDocument/2006/sharedTypes" xmlns:r="http://schemas.openxmlformats.org/officeDocument/2006/relationships" def="{5C22544A-7EE6-4342-B048-85BDC9FD1C3A}"/>
</file>

<file path=ppt/viewProps.xml><?xml version="1.0" encoding="utf-8"?>
<p:viewPr xmlns:a="http://schemas.openxmlformats.org/drawingml/2006/main" xmlns:p="http://schemas.openxmlformats.org/presentationml/2006/main" xmlns:s="http://schemas.openxmlformats.org/officeDocument/2006/sharedTypes" xmlns:r="http://schemas.openxmlformats.org/officeDocument/2006/relationships">
  <p:normalViewPr>
    <p:restoredLeft sz="15620"/>
    <p:restoredTop sz="94660"/>
  </p:normalViewPr>
  <p:slideViewPr>
    <p:cSldViewPr>
      <p:cViewPr varScale="1">
        <p:scale xmlns:c="http://schemas.openxmlformats.org/drawingml/2006/chart" xmlns:pic="http://schemas.openxmlformats.org/drawingml/2006/picture" xmlns:dgm="http://schemas.openxmlformats.org/drawingml/2006/diagram">
          <a:sx d="100" n="62"/>
          <a:sy d="100" n="62"/>
        </p:scale>
        <p:origin xmlns:c="http://schemas.openxmlformats.org/drawingml/2006/chart" xmlns:pic="http://schemas.openxmlformats.org/drawingml/2006/picture" xmlns:dgm="http://schemas.openxmlformats.org/drawingml/2006/diagram" x="-546" y="-84"/>
      </p:cViewPr>
      <p:guideLst>
        <p:guide orient="horz" pos="2381"/>
        <p:guide pos="3175"/>
      </p:guideLst>
    </p:cSldViewPr>
  </p:slideViewPr>
  <p:notesTextViewPr>
    <p:cViewPr>
      <p:scale xmlns:c="http://schemas.openxmlformats.org/drawingml/2006/chart" xmlns:pic="http://schemas.openxmlformats.org/drawingml/2006/picture" xmlns:dgm="http://schemas.openxmlformats.org/drawingml/2006/diagram">
        <a:sx d="1" n="1"/>
        <a:sy d="1" n="1"/>
      </p:scale>
      <p:origin xmlns:c="http://schemas.openxmlformats.org/drawingml/2006/chart" xmlns:pic="http://schemas.openxmlformats.org/drawingml/2006/picture" xmlns:dgm="http://schemas.openxmlformats.org/drawingml/2006/diagram" x="0" y="0"/>
    </p:cViewPr>
  </p:notesTextViewPr>
  <p:gridSpacing xmlns:c="http://schemas.openxmlformats.org/drawingml/2006/chart" xmlns:pic="http://schemas.openxmlformats.org/drawingml/2006/picture" xmlns:dgm="http://schemas.openxmlformats.org/drawingml/2006/diagram" cx="72008" cy="72008"/>
</p:viewPr>
</file>

<file path=ppt/_rels/presentation.xml.rels><?xml version="1.0" standalone="yes" ?><Relationships xmlns="http://schemas.openxmlformats.org/package/2006/relationships"><Relationship Id="rId1" Target="presProps.xml" Type="http://schemas.openxmlformats.org/officeDocument/2006/relationships/presProps"></Relationship><Relationship Id="rId2" Target="tableStyles.xml" Type="http://schemas.openxmlformats.org/officeDocument/2006/relationships/tableStyles"></Relationship><Relationship Id="rId3" Target="viewProps.xml" Type="http://schemas.openxmlformats.org/officeDocument/2006/relationships/viewProps"></Relationship><Relationship Id="rId4" Target="slideMasters/slideMaster1.xml" Type="http://schemas.openxmlformats.org/officeDocument/2006/relationships/slideMaster"></Relationship><Relationship Id="rId5" Target="notesMasters/notesMaster1.xml" Type="http://schemas.openxmlformats.org/officeDocument/2006/relationships/notesMaster"></Relationship><Relationship Id="rId6" Target="handoutMasters/handoutMaster1.xml" Type="http://schemas.openxmlformats.org/officeDocument/2006/relationships/handoutMaster"></Relationship><Relationship Id="rId7" Target="slides/slide1.xml" Type="http://schemas.openxmlformats.org/officeDocument/2006/relationships/slide"></Relationship><Relationship Id="rId8" Target="slides/slide2.xml" Type="http://schemas.openxmlformats.org/officeDocument/2006/relationships/slide"></Relationship><Relationship Id="rId9" Target="slides/slide3.xml" Type="http://schemas.openxmlformats.org/officeDocument/2006/relationships/slide"></Relationship><Relationship Id="rId10" Target="slides/slide4.xml" Type="http://schemas.openxmlformats.org/officeDocument/2006/relationships/slide"></Relationship><Relationship Id="rId11" Target="slides/slide5.xml" Type="http://schemas.openxmlformats.org/officeDocument/2006/relationships/slide"></Relationship><Relationship Id="rId12" Target="slides/slide6.xml" Type="http://schemas.openxmlformats.org/officeDocument/2006/relationships/slide"></Relationship><Relationship Id="rId13" Target="slides/slide7.xml" Type="http://schemas.openxmlformats.org/officeDocument/2006/relationships/slide"></Relationship><Relationship Id="rId14" Target="slides/slide8.xml" Type="http://schemas.openxmlformats.org/officeDocument/2006/relationships/slide"></Relationship><Relationship Id="rId15" Target="slides/slide9.xml" Type="http://schemas.openxmlformats.org/officeDocument/2006/relationships/slide"></Relationship><Relationship Id="rId16" Target="slides/slide10.xml" Type="http://schemas.openxmlformats.org/officeDocument/2006/relationships/slide"></Relationship><Relationship Id="rId17" Target="slides/slide11.xml" Type="http://schemas.openxmlformats.org/officeDocument/2006/relationships/slide"></Relationship><Relationship Id="rId18" Target="slides/slide12.xml" Type="http://schemas.openxmlformats.org/officeDocument/2006/relationships/slide"></Relationship><Relationship Id="rId19" Target="slides/slide13.xml" Type="http://schemas.openxmlformats.org/officeDocument/2006/relationships/slide"></Relationship><Relationship Id="rId20" Target="slides/slide14.xml" Type="http://schemas.openxmlformats.org/officeDocument/2006/relationships/slide"></Relationship><Relationship Id="rId21" Target="slides/slide15.xml" Type="http://schemas.openxmlformats.org/officeDocument/2006/relationships/slide"></Relationship><Relationship Id="rId22" Target="slides/slide16.xml" Type="http://schemas.openxmlformats.org/officeDocument/2006/relationships/slide"></Relationship><Relationship Id="rId23" Target="slides/slide17.xml" Type="http://schemas.openxmlformats.org/officeDocument/2006/relationships/slide"></Relationship><Relationship Id="rId24" Target="slides/slide18.xml" Type="http://schemas.openxmlformats.org/officeDocument/2006/relationships/slide"></Relationship><Relationship Id="rId25" Target="slides/slide19.xml" Type="http://schemas.openxmlformats.org/officeDocument/2006/relationships/slide"></Relationship><Relationship Id="rId26" Target="slides/slide20.xml" Type="http://schemas.openxmlformats.org/officeDocument/2006/relationships/slide"></Relationship><Relationship Id="rId27" Target="slides/slide21.xml" Type="http://schemas.openxmlformats.org/officeDocument/2006/relationships/slide"></Relationship><Relationship Id="rId28" Target="slides/slide22.xml" Type="http://schemas.openxmlformats.org/officeDocument/2006/relationships/slide"></Relationship><Relationship Id="rId29" Target="slides/slide23.xml" Type="http://schemas.openxmlformats.org/officeDocument/2006/relationships/slide"></Relationship><Relationship Id="rId30" Target="slides/slide24.xml" Type="http://schemas.openxmlformats.org/officeDocument/2006/relationships/slide"></Relationship><Relationship Id="rId31" Target="slides/slide25.xml" Type="http://schemas.openxmlformats.org/officeDocument/2006/relationships/slide"></Relationship><Relationship Id="rId32" Target="slides/slide26.xml" Type="http://schemas.openxmlformats.org/officeDocument/2006/relationships/slide"></Relationship><Relationship Id="rId33" Target="slides/slide27.xml" Type="http://schemas.openxmlformats.org/officeDocument/2006/relationships/slide"></Relationship><Relationship Id="rId34" Target="slides/slide28.xml" Type="http://schemas.openxmlformats.org/officeDocument/2006/relationships/slide"></Relationship><Relationship Id="rId35" Target="slides/slide29.xml" Type="http://schemas.openxmlformats.org/officeDocument/2006/relationships/slide"></Relationship><Relationship Id="rId36" Target="slides/slide30.xml" Type="http://schemas.openxmlformats.org/officeDocument/2006/relationships/slide"></Relationship><Relationship Id="rId37" Target="theme/theme1.xml" Type="http://schemas.openxmlformats.org/officeDocument/2006/relationships/theme"></Relationship></Relationships>
</file>

<file path=ppt/handoutMasters/_rels/handoutMaster1.xml.rels><?xml version="1.0" standalone="yes" ?><Relationships xmlns="http://schemas.openxmlformats.org/package/2006/relationships"><Relationship Id="rId1" Target="../theme/theme3.xml" Type="http://schemas.openxmlformats.org/officeDocument/2006/relationships/theme"></Relationship></Relationships>
</file>

<file path=ppt/handoutMasters/handoutMaster1.xml><?xml version="1.0" encoding="utf-8"?>
<p:handoutMaster xmlns:a="http://schemas.openxmlformats.org/drawingml/2006/main" xmlns:p="http://schemas.openxmlformats.org/presentationml/2006/main" xmlns:s="http://schemas.openxmlformats.org/officeDocument/2006/sharedTypes" xmlns:r="http://schemas.openxmlformats.org/officeDocument/2006/relationships">
  <p:cSld>
    <p:bg>
      <p:bgPr>
        <a:noFill/>
        <a:effectLst/>
      </p:bgPr>
    </p:b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egnaposto intestazione 1"/>
          <p:cNvSpPr xmlns:c="http://schemas.openxmlformats.org/drawingml/2006/chart" xmlns:pic="http://schemas.openxmlformats.org/drawingml/2006/picture" xmlns:dgm="http://schemas.openxmlformats.org/drawingml/2006/diagram" txBox="1">
            <a:spLocks noGrp="1"/>
          </p:cNvSpPr>
          <p:nvPr>
            <p:ph sz="quarter" type="hdr"/>
          </p:nvPr>
        </p:nvSpPr>
        <p:spPr xmlns:c="http://schemas.openxmlformats.org/drawingml/2006/chart" xmlns:pic="http://schemas.openxmlformats.org/drawingml/2006/picture" xmlns:dgm="http://schemas.openxmlformats.org/drawingml/2006/diagram">
          <a:xfrm>
            <a:off x="0" y="0"/>
            <a:ext cx="3280680" cy="534240"/>
          </a:xfrm>
          <a:prstGeom prst="rect">
            <a:avLst/>
          </a:prstGeom>
          <a:noFill/>
          <a:ln>
            <a:noFill/>
          </a:ln>
        </p:spPr>
        <p:txBody xmlns:c="http://schemas.openxmlformats.org/drawingml/2006/chart" xmlns:pic="http://schemas.openxmlformats.org/drawingml/2006/picture" xmlns:dgm="http://schemas.openxmlformats.org/drawingml/2006/diagram">
          <a:bodyPr anchorCtr="0" bIns="45000" compatLnSpc="0" lIns="90000" rIns="90000" tIns="45000" vert="horz" wrap="none"/>
          <a:lstStyle/>
          <a:p>
            <a:pPr hangingPunct="0" indent="0" lvl="0" marL="0" marR="0" rtl="0">
              <a:lnSpc>
                <a:spcPct val="100000"/>
              </a:lnSpc>
              <a:spcBef>
                <a:spcPts val="0"/>
              </a:spcBef>
              <a:spcAft>
                <a:spcPts val="0"/>
              </a:spcAft>
              <a:buNone/>
              <a:defRPr sz="1400">
                <a:uFillTx/>
              </a:defRPr>
            </a:pPr>
            <a:endParaRPr b="0" i="0" kern="1200" lang="it-IT" strike="noStrike" sz="1400" u="none">
              <a:ln>
                <a:noFill/>
              </a:ln>
              <a:uFillTx/>
              <a:latin pitchFamily="18" typeface="Arial"/>
              <a:ea pitchFamily="2" typeface="Microsoft YaHei"/>
              <a:cs pitchFamily="2" typeface="Arial"/>
            </a:endParaRPr>
          </a:p>
        </p:txBody>
      </p:sp>
      <p:sp>
        <p:nvSpPr>
          <p:cNvPr xmlns:c="http://schemas.openxmlformats.org/drawingml/2006/chart" xmlns:pic="http://schemas.openxmlformats.org/drawingml/2006/picture" xmlns:dgm="http://schemas.openxmlformats.org/drawingml/2006/diagram" id="3" name="Segnaposto data 2"/>
          <p:cNvSpPr xmlns:c="http://schemas.openxmlformats.org/drawingml/2006/chart" xmlns:pic="http://schemas.openxmlformats.org/drawingml/2006/picture" xmlns:dgm="http://schemas.openxmlformats.org/drawingml/2006/diagram" txBox="1">
            <a:spLocks noGrp="1"/>
          </p:cNvSpPr>
          <p:nvPr>
            <p:ph idx="1" sz="quarter" type="dt"/>
          </p:nvPr>
        </p:nvSpPr>
        <p:spPr xmlns:c="http://schemas.openxmlformats.org/drawingml/2006/chart" xmlns:pic="http://schemas.openxmlformats.org/drawingml/2006/picture" xmlns:dgm="http://schemas.openxmlformats.org/drawingml/2006/diagram">
          <a:xfrm>
            <a:off x="4278960" y="0"/>
            <a:ext cx="3280680" cy="534240"/>
          </a:xfrm>
          <a:prstGeom prst="rect">
            <a:avLst/>
          </a:prstGeom>
          <a:noFill/>
          <a:ln>
            <a:noFill/>
          </a:ln>
        </p:spPr>
        <p:txBody xmlns:c="http://schemas.openxmlformats.org/drawingml/2006/chart" xmlns:pic="http://schemas.openxmlformats.org/drawingml/2006/picture" xmlns:dgm="http://schemas.openxmlformats.org/drawingml/2006/diagram">
          <a:bodyPr anchorCtr="0" bIns="45000" compatLnSpc="0" lIns="90000" rIns="90000" tIns="45000" vert="horz" wrap="none"/>
          <a:lstStyle/>
          <a:p>
            <a:pPr algn="r" hangingPunct="0" indent="0" lvl="0" marL="0" marR="0" rtl="0">
              <a:lnSpc>
                <a:spcPct val="100000"/>
              </a:lnSpc>
              <a:spcBef>
                <a:spcPts val="0"/>
              </a:spcBef>
              <a:spcAft>
                <a:spcPts val="0"/>
              </a:spcAft>
              <a:buNone/>
              <a:defRPr sz="1400">
                <a:uFillTx/>
              </a:defRPr>
            </a:pPr>
            <a:endParaRPr b="0" i="0" kern="1200" lang="it-IT" strike="noStrike" sz="1400" u="none">
              <a:ln>
                <a:noFill/>
              </a:ln>
              <a:uFillTx/>
              <a:latin pitchFamily="18" typeface="Arial"/>
              <a:ea pitchFamily="2" typeface="Microsoft YaHei"/>
              <a:cs pitchFamily="2" typeface="Arial"/>
            </a:endParaRPr>
          </a:p>
        </p:txBody>
      </p:sp>
      <p:sp>
        <p:nvSpPr>
          <p:cNvPr xmlns:c="http://schemas.openxmlformats.org/drawingml/2006/chart" xmlns:pic="http://schemas.openxmlformats.org/drawingml/2006/picture" xmlns:dgm="http://schemas.openxmlformats.org/drawingml/2006/diagram" id="4" name="Segnaposto piè di pagina 3"/>
          <p:cNvSpPr xmlns:c="http://schemas.openxmlformats.org/drawingml/2006/chart" xmlns:pic="http://schemas.openxmlformats.org/drawingml/2006/picture" xmlns:dgm="http://schemas.openxmlformats.org/drawingml/2006/diagram" txBox="1">
            <a:spLocks noGrp="1"/>
          </p:cNvSpPr>
          <p:nvPr>
            <p:ph idx="2" sz="quarter" type="ftr"/>
          </p:nvPr>
        </p:nvSpPr>
        <p:spPr xmlns:c="http://schemas.openxmlformats.org/drawingml/2006/chart" xmlns:pic="http://schemas.openxmlformats.org/drawingml/2006/picture" xmlns:dgm="http://schemas.openxmlformats.org/drawingml/2006/diagram">
          <a:xfrm>
            <a:off x="0" y="10157400"/>
            <a:ext cx="3280680" cy="53424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45000" compatLnSpc="0" lIns="90000" rIns="90000" tIns="45000" vert="horz" wrap="none"/>
          <a:lstStyle/>
          <a:p>
            <a:pPr hangingPunct="0" indent="0" lvl="0" marL="0" marR="0" rtl="0">
              <a:lnSpc>
                <a:spcPct val="100000"/>
              </a:lnSpc>
              <a:spcBef>
                <a:spcPts val="0"/>
              </a:spcBef>
              <a:spcAft>
                <a:spcPts val="0"/>
              </a:spcAft>
              <a:buNone/>
              <a:defRPr sz="1400">
                <a:uFillTx/>
              </a:defRPr>
            </a:pPr>
            <a:endParaRPr b="0" i="0" kern="1200" lang="it-IT" strike="noStrike" sz="1400" u="none">
              <a:ln>
                <a:noFill/>
              </a:ln>
              <a:uFillTx/>
              <a:latin pitchFamily="18" typeface="Arial"/>
              <a:ea pitchFamily="2" typeface="Microsoft YaHei"/>
              <a:cs pitchFamily="2" typeface="Arial"/>
            </a:endParaRPr>
          </a:p>
        </p:txBody>
      </p:sp>
      <p:sp>
        <p:nvSpPr>
          <p:cNvPr xmlns:c="http://schemas.openxmlformats.org/drawingml/2006/chart" xmlns:pic="http://schemas.openxmlformats.org/drawingml/2006/picture" xmlns:dgm="http://schemas.openxmlformats.org/drawingml/2006/diagram" id="5" name="Segnaposto numero diapositiva 4"/>
          <p:cNvSpPr xmlns:c="http://schemas.openxmlformats.org/drawingml/2006/chart" xmlns:pic="http://schemas.openxmlformats.org/drawingml/2006/picture" xmlns:dgm="http://schemas.openxmlformats.org/drawingml/2006/diagram" txBox="1">
            <a:spLocks noGrp="1"/>
          </p:cNvSpPr>
          <p:nvPr>
            <p:ph idx="3" sz="quarter" type="sldNum"/>
          </p:nvPr>
        </p:nvSpPr>
        <p:spPr xmlns:c="http://schemas.openxmlformats.org/drawingml/2006/chart" xmlns:pic="http://schemas.openxmlformats.org/drawingml/2006/picture" xmlns:dgm="http://schemas.openxmlformats.org/drawingml/2006/diagram">
          <a:xfrm>
            <a:off x="4278960" y="10157400"/>
            <a:ext cx="3280680" cy="53424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45000" compatLnSpc="0" lIns="90000" rIns="90000" tIns="45000" vert="horz" wrap="none"/>
          <a:lstStyle/>
          <a:p>
            <a:pPr algn="r" hangingPunct="0" indent="0" lvl="0" marL="0" marR="0" rtl="0">
              <a:lnSpc>
                <a:spcPct val="100000"/>
              </a:lnSpc>
              <a:spcBef>
                <a:spcPts val="0"/>
              </a:spcBef>
              <a:spcAft>
                <a:spcPts val="0"/>
              </a:spcAft>
              <a:buNone/>
              <a:defRPr sz="1400">
                <a:uFillTx/>
              </a:defRPr>
            </a:pPr>
            <a:fld id="{26D26D7D-EBE6-4290-B34F-232FBEC19206}" type="slidenum">
              <a:t>‹N›</a:t>
            </a:fld>
            <a:endParaRPr b="0" i="0" kern="1200" lang="it-IT" strike="noStrike" sz="1400" u="none">
              <a:ln>
                <a:noFill/>
              </a:ln>
              <a:uFillTx/>
              <a:latin pitchFamily="18" typeface="Arial"/>
              <a:ea pitchFamily="2" typeface="Microsoft YaHei"/>
              <a:cs pitchFamily="2" typeface="Arial"/>
            </a:endParaRPr>
          </a:p>
        </p:txBody>
      </p:sp>
    </p:spTree>
  </p:cSld>
  <p:clrMap xmlns:c="http://schemas.openxmlformats.org/drawingml/2006/chart" xmlns:pic="http://schemas.openxmlformats.org/drawingml/2006/picture" xmlns:dgm="http://schemas.openxmlformats.org/drawingml/2006/diagram" accent1="accent1" accent2="accent2" accent3="accent3" accent4="accent4" accent5="accent5" accent6="accent6" bg1="lt1" bg2="lt2" folHlink="folHlink" hlink="hlink" tx1="dk1" tx2="dk2"/>
</p:handoutMaster>
</file>

<file path=ppt/notesMasters/_rels/notesMaster1.xml.rels><?xml version="1.0" standalone="yes" ?><Relationships xmlns="http://schemas.openxmlformats.org/package/2006/relationships"><Relationship Id="rId1" Target="../theme/theme2.xml" Type="http://schemas.openxmlformats.org/officeDocument/2006/relationships/theme"></Relationship></Relationships>
</file>

<file path=ppt/notesMasters/notesMaster1.xml><?xml version="1.0" encoding="utf-8"?>
<p:notesMaster xmlns:a="http://schemas.openxmlformats.org/drawingml/2006/main" xmlns:p="http://schemas.openxmlformats.org/presentationml/2006/main" xmlns:s="http://schemas.openxmlformats.org/officeDocument/2006/sharedTypes" xmlns:r="http://schemas.openxmlformats.org/officeDocument/2006/relationships">
  <p:cSld>
    <p:bg>
      <p:bgRef xmlns:c="http://schemas.openxmlformats.org/drawingml/2006/chart" xmlns:pic="http://schemas.openxmlformats.org/drawingml/2006/picture" xmlns:dgm="http://schemas.openxmlformats.org/drawingml/2006/diagram" idx="1001">
        <a:schemeClr val="bg1"/>
      </p:bgRef>
    </p:b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egnaposto immagine diapositiva 1"/>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1106488" y="812800"/>
            <a:ext cx="5345112" cy="4008438"/>
          </a:xfrm>
          <a:prstGeom prst="rect">
            <a:avLst/>
          </a:prstGeom>
          <a:noFill/>
          <a:ln>
            <a:noFill/>
            <a:prstDash val="solid"/>
          </a:ln>
        </p:spPr>
      </p:sp>
      <p:sp>
        <p:nvSpPr>
          <p:cNvPr xmlns:c="http://schemas.openxmlformats.org/drawingml/2006/chart" xmlns:pic="http://schemas.openxmlformats.org/drawingml/2006/picture" xmlns:dgm="http://schemas.openxmlformats.org/drawingml/2006/diagram" id="3" name="Segnaposto note 2"/>
          <p:cNvSpPr xmlns:c="http://schemas.openxmlformats.org/drawingml/2006/chart" xmlns:pic="http://schemas.openxmlformats.org/drawingml/2006/picture" xmlns:dgm="http://schemas.openxmlformats.org/drawingml/2006/diagram" txBox="1">
            <a:spLocks noGrp="1"/>
          </p:cNvSpPr>
          <p:nvPr>
            <p:ph idx="3" sz="quarter" type="body"/>
          </p:nvPr>
        </p:nvSpPr>
        <p:spPr xmlns:c="http://schemas.openxmlformats.org/drawingml/2006/chart" xmlns:pic="http://schemas.openxmlformats.org/drawingml/2006/picture" xmlns:dgm="http://schemas.openxmlformats.org/drawingml/2006/diagram">
          <a:xfrm>
            <a:off x="756000" y="5078520"/>
            <a:ext cx="6047640" cy="4811040"/>
          </a:xfrm>
          <a:prstGeom prst="rect">
            <a:avLst/>
          </a:prstGeom>
          <a:noFill/>
          <a:ln>
            <a:noFill/>
          </a:ln>
        </p:spPr>
        <p:txBody xmlns:c="http://schemas.openxmlformats.org/drawingml/2006/chart" xmlns:pic="http://schemas.openxmlformats.org/drawingml/2006/picture" xmlns:dgm="http://schemas.openxmlformats.org/drawingml/2006/diagram">
          <a:bodyPr bIns="0" lIns="0" rIns="0" tIns="0"/>
          <a:lstStyle/>
          <a:p>
            <a:endParaRPr lang="it-IT">
              <a:uFillTx/>
            </a:endParaRPr>
          </a:p>
        </p:txBody>
      </p:sp>
      <p:sp>
        <p:nvSpPr>
          <p:cNvPr xmlns:c="http://schemas.openxmlformats.org/drawingml/2006/chart" xmlns:pic="http://schemas.openxmlformats.org/drawingml/2006/picture" xmlns:dgm="http://schemas.openxmlformats.org/drawingml/2006/diagram" id="4" name="Segnaposto intestazione 3"/>
          <p:cNvSpPr xmlns:c="http://schemas.openxmlformats.org/drawingml/2006/chart" xmlns:pic="http://schemas.openxmlformats.org/drawingml/2006/picture" xmlns:dgm="http://schemas.openxmlformats.org/drawingml/2006/diagram" txBox="1">
            <a:spLocks noGrp="1"/>
          </p:cNvSpPr>
          <p:nvPr>
            <p:ph sz="quarter" type="hdr"/>
          </p:nvPr>
        </p:nvSpPr>
        <p:spPr xmlns:c="http://schemas.openxmlformats.org/drawingml/2006/chart" xmlns:pic="http://schemas.openxmlformats.org/drawingml/2006/picture" xmlns:dgm="http://schemas.openxmlformats.org/drawingml/2006/diagram">
          <a:xfrm>
            <a:off x="0" y="0"/>
            <a:ext cx="3280680" cy="534240"/>
          </a:xfrm>
          <a:prstGeom prst="rect">
            <a:avLst/>
          </a:prstGeom>
          <a:noFill/>
          <a:ln>
            <a:noFill/>
          </a:ln>
        </p:spPr>
        <p:txBody xmlns:c="http://schemas.openxmlformats.org/drawingml/2006/chart" xmlns:pic="http://schemas.openxmlformats.org/drawingml/2006/picture" xmlns:dgm="http://schemas.openxmlformats.org/drawingml/2006/diagram">
          <a:bodyPr anchorCtr="0" bIns="0" lIns="0" rIns="0" tIns="0"/>
          <a:lstStyle>
            <a:lvl1pPr hangingPunct="0" lvl="0" rtl="0">
              <a:buNone/>
              <a:defRPr kern="1200" lang="it-IT" sz="1400">
                <a:uFillTx/>
                <a:latin pitchFamily="18" typeface="Times New Roman"/>
                <a:ea pitchFamily="2" typeface="Segoe UI"/>
                <a:cs pitchFamily="2" typeface="Tahoma"/>
              </a:defRPr>
            </a:lvl1pPr>
          </a:lstStyle>
          <a:p>
            <a:pPr lvl="0"/>
            <a:endParaRPr lang="it-IT">
              <a:uFillTx/>
            </a:endParaRPr>
          </a:p>
        </p:txBody>
      </p:sp>
      <p:sp>
        <p:nvSpPr>
          <p:cNvPr xmlns:c="http://schemas.openxmlformats.org/drawingml/2006/chart" xmlns:pic="http://schemas.openxmlformats.org/drawingml/2006/picture" xmlns:dgm="http://schemas.openxmlformats.org/drawingml/2006/diagram" id="5" name="Segnaposto data 4"/>
          <p:cNvSpPr xmlns:c="http://schemas.openxmlformats.org/drawingml/2006/chart" xmlns:pic="http://schemas.openxmlformats.org/drawingml/2006/picture" xmlns:dgm="http://schemas.openxmlformats.org/drawingml/2006/diagram" txBox="1">
            <a:spLocks noGrp="1"/>
          </p:cNvSpPr>
          <p:nvPr>
            <p:ph idx="1" type="dt"/>
          </p:nvPr>
        </p:nvSpPr>
        <p:spPr xmlns:c="http://schemas.openxmlformats.org/drawingml/2006/chart" xmlns:pic="http://schemas.openxmlformats.org/drawingml/2006/picture" xmlns:dgm="http://schemas.openxmlformats.org/drawingml/2006/diagram">
          <a:xfrm>
            <a:off x="4278960" y="0"/>
            <a:ext cx="3280680" cy="534240"/>
          </a:xfrm>
          <a:prstGeom prst="rect">
            <a:avLst/>
          </a:prstGeom>
          <a:noFill/>
          <a:ln>
            <a:noFill/>
          </a:ln>
        </p:spPr>
        <p:txBody xmlns:c="http://schemas.openxmlformats.org/drawingml/2006/chart" xmlns:pic="http://schemas.openxmlformats.org/drawingml/2006/picture" xmlns:dgm="http://schemas.openxmlformats.org/drawingml/2006/diagram">
          <a:bodyPr anchorCtr="0" bIns="0" lIns="0" rIns="0" tIns="0"/>
          <a:lstStyle>
            <a:lvl1pPr algn="r" hangingPunct="0" lvl="0" rtl="0">
              <a:buNone/>
              <a:defRPr kern="1200" lang="it-IT" sz="1400">
                <a:uFillTx/>
                <a:latin pitchFamily="18" typeface="Times New Roman"/>
                <a:ea pitchFamily="2" typeface="Segoe UI"/>
                <a:cs pitchFamily="2" typeface="Tahoma"/>
              </a:defRPr>
            </a:lvl1pPr>
          </a:lstStyle>
          <a:p>
            <a:pPr lvl="0"/>
            <a:endParaRPr lang="it-IT">
              <a:uFillTx/>
            </a:endParaRPr>
          </a:p>
        </p:txBody>
      </p:sp>
      <p:sp>
        <p:nvSpPr>
          <p:cNvPr xmlns:c="http://schemas.openxmlformats.org/drawingml/2006/chart" xmlns:pic="http://schemas.openxmlformats.org/drawingml/2006/picture" xmlns:dgm="http://schemas.openxmlformats.org/drawingml/2006/diagram" id="6" name="Segnaposto piè di pagina 5"/>
          <p:cNvSpPr xmlns:c="http://schemas.openxmlformats.org/drawingml/2006/chart" xmlns:pic="http://schemas.openxmlformats.org/drawingml/2006/picture" xmlns:dgm="http://schemas.openxmlformats.org/drawingml/2006/diagram" txBox="1">
            <a:spLocks noGrp="1"/>
          </p:cNvSpPr>
          <p:nvPr>
            <p:ph idx="4" sz="quarter" type="ftr"/>
          </p:nvPr>
        </p:nvSpPr>
        <p:spPr xmlns:c="http://schemas.openxmlformats.org/drawingml/2006/chart" xmlns:pic="http://schemas.openxmlformats.org/drawingml/2006/picture" xmlns:dgm="http://schemas.openxmlformats.org/drawingml/2006/diagram">
          <a:xfrm>
            <a:off x="0" y="10157400"/>
            <a:ext cx="3280680" cy="53424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0" lIns="0" rIns="0" tIns="0"/>
          <a:lstStyle>
            <a:lvl1pPr hangingPunct="0" lvl="0" rtl="0">
              <a:buNone/>
              <a:defRPr kern="1200" lang="it-IT" sz="1400">
                <a:uFillTx/>
                <a:latin pitchFamily="18" typeface="Times New Roman"/>
                <a:ea pitchFamily="2" typeface="Segoe UI"/>
                <a:cs pitchFamily="2" typeface="Tahoma"/>
              </a:defRPr>
            </a:lvl1pPr>
          </a:lstStyle>
          <a:p>
            <a:pPr lvl="0"/>
            <a:endParaRPr lang="it-IT">
              <a:uFillTx/>
            </a:endParaRPr>
          </a:p>
        </p:txBody>
      </p:sp>
      <p:sp>
        <p:nvSpPr>
          <p:cNvPr xmlns:c="http://schemas.openxmlformats.org/drawingml/2006/chart" xmlns:pic="http://schemas.openxmlformats.org/drawingml/2006/picture" xmlns:dgm="http://schemas.openxmlformats.org/drawingml/2006/diagram" id="7" name="Segnaposto numero diapositiva 6"/>
          <p:cNvSpPr xmlns:c="http://schemas.openxmlformats.org/drawingml/2006/chart" xmlns:pic="http://schemas.openxmlformats.org/drawingml/2006/picture" xmlns:dgm="http://schemas.openxmlformats.org/drawingml/2006/diagram" txBox="1">
            <a:spLocks noGrp="1"/>
          </p:cNvSpPr>
          <p:nvPr>
            <p:ph idx="5" sz="quarter" type="sldNum"/>
          </p:nvPr>
        </p:nvSpPr>
        <p:spPr xmlns:c="http://schemas.openxmlformats.org/drawingml/2006/chart" xmlns:pic="http://schemas.openxmlformats.org/drawingml/2006/picture" xmlns:dgm="http://schemas.openxmlformats.org/drawingml/2006/diagram">
          <a:xfrm>
            <a:off x="4278960" y="10157400"/>
            <a:ext cx="3280680" cy="53424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0" lIns="0" rIns="0" tIns="0"/>
          <a:lstStyle>
            <a:lvl1pPr algn="r" hangingPunct="0" lvl="0" rtl="0">
              <a:buNone/>
              <a:defRPr kern="1200" lang="it-IT" sz="1400">
                <a:uFillTx/>
                <a:latin pitchFamily="18" typeface="Times New Roman"/>
                <a:ea pitchFamily="2" typeface="Segoe UI"/>
                <a:cs pitchFamily="2" typeface="Tahoma"/>
              </a:defRPr>
            </a:lvl1pPr>
          </a:lstStyle>
          <a:p>
            <a:pPr lvl="0"/>
            <a:fld id="{B10A65EA-14C0-43EF-BBD9-AA4B48B7E66C}" type="slidenum">
              <a:t>‹N›</a:t>
            </a:fld>
            <a:endParaRPr lang="it-IT">
              <a:uFillTx/>
            </a:endParaRPr>
          </a:p>
        </p:txBody>
      </p:sp>
    </p:spTree>
  </p:cSld>
  <p:clrMap xmlns:c="http://schemas.openxmlformats.org/drawingml/2006/chart" xmlns:pic="http://schemas.openxmlformats.org/drawingml/2006/picture" xmlns:dgm="http://schemas.openxmlformats.org/drawingml/2006/diagram" accent1="accent1" accent2="accent2" accent3="accent3" accent4="accent4" accent5="accent5" accent6="accent6" bg1="lt1" bg2="lt2" folHlink="folHlink" hlink="hlink" tx1="dk1" tx2="dk2"/>
  <p:notesStyle xmlns:c="http://schemas.openxmlformats.org/drawingml/2006/chart" xmlns:pic="http://schemas.openxmlformats.org/drawingml/2006/picture" xmlns:dgm="http://schemas.openxmlformats.org/drawingml/2006/diagram">
    <a:lvl1pPr hangingPunct="0" indent="-215978" marL="215978" marR="0" rtl="0">
      <a:defRPr b="0" i="0" kern="1200" lang="it-IT" strike="noStrike" sz="2000" u="none">
        <a:ln>
          <a:noFill/>
        </a:ln>
        <a:uFillTx/>
        <a:latin pitchFamily="18" typeface="Arial"/>
        <a:ea pitchFamily="2" typeface="Microsoft YaHei"/>
        <a:cs pitchFamily="2" typeface="Arial"/>
      </a:defRPr>
    </a:lvl1pPr>
    <a:lvl2pPr algn="l" defTabSz="914305" eaLnBrk="1" hangingPunct="1" latinLnBrk="0" marL="457152" rtl="0">
      <a:defRPr kern="1200" sz="1200">
        <a:solidFill>
          <a:schemeClr val="tx1"/>
        </a:solidFill>
        <a:uFillTx/>
        <a:latin typeface="+mn-lt"/>
        <a:ea typeface="+mn-ea"/>
        <a:cs typeface="+mn-cs"/>
      </a:defRPr>
    </a:lvl2pPr>
    <a:lvl3pPr algn="l" defTabSz="914305" eaLnBrk="1" hangingPunct="1" latinLnBrk="0" marL="914305" rtl="0">
      <a:defRPr kern="1200" sz="1200">
        <a:solidFill>
          <a:schemeClr val="tx1"/>
        </a:solidFill>
        <a:uFillTx/>
        <a:latin typeface="+mn-lt"/>
        <a:ea typeface="+mn-ea"/>
        <a:cs typeface="+mn-cs"/>
      </a:defRPr>
    </a:lvl3pPr>
    <a:lvl4pPr algn="l" defTabSz="914305" eaLnBrk="1" hangingPunct="1" latinLnBrk="0" marL="1371457" rtl="0">
      <a:defRPr kern="1200" sz="1200">
        <a:solidFill>
          <a:schemeClr val="tx1"/>
        </a:solidFill>
        <a:uFillTx/>
        <a:latin typeface="+mn-lt"/>
        <a:ea typeface="+mn-ea"/>
        <a:cs typeface="+mn-cs"/>
      </a:defRPr>
    </a:lvl4pPr>
    <a:lvl5pPr algn="l" defTabSz="914305" eaLnBrk="1" hangingPunct="1" latinLnBrk="0" marL="1828610" rtl="0">
      <a:defRPr kern="1200" sz="1200">
        <a:solidFill>
          <a:schemeClr val="tx1"/>
        </a:solidFill>
        <a:uFillTx/>
        <a:latin typeface="+mn-lt"/>
        <a:ea typeface="+mn-ea"/>
        <a:cs typeface="+mn-cs"/>
      </a:defRPr>
    </a:lvl5pPr>
    <a:lvl6pPr algn="l" defTabSz="914305" eaLnBrk="1" hangingPunct="1" latinLnBrk="0" marL="2285763" rtl="0">
      <a:defRPr kern="1200" sz="1200">
        <a:solidFill>
          <a:schemeClr val="tx1"/>
        </a:solidFill>
        <a:uFillTx/>
        <a:latin typeface="+mn-lt"/>
        <a:ea typeface="+mn-ea"/>
        <a:cs typeface="+mn-cs"/>
      </a:defRPr>
    </a:lvl6pPr>
    <a:lvl7pPr algn="l" defTabSz="914305" eaLnBrk="1" hangingPunct="1" latinLnBrk="0" marL="2742916" rtl="0">
      <a:defRPr kern="1200" sz="1200">
        <a:solidFill>
          <a:schemeClr val="tx1"/>
        </a:solidFill>
        <a:uFillTx/>
        <a:latin typeface="+mn-lt"/>
        <a:ea typeface="+mn-ea"/>
        <a:cs typeface="+mn-cs"/>
      </a:defRPr>
    </a:lvl7pPr>
    <a:lvl8pPr algn="l" defTabSz="914305" eaLnBrk="1" hangingPunct="1" latinLnBrk="0" marL="3200068" rtl="0">
      <a:defRPr kern="1200" sz="1200">
        <a:solidFill>
          <a:schemeClr val="tx1"/>
        </a:solidFill>
        <a:uFillTx/>
        <a:latin typeface="+mn-lt"/>
        <a:ea typeface="+mn-ea"/>
        <a:cs typeface="+mn-cs"/>
      </a:defRPr>
    </a:lvl8pPr>
    <a:lvl9pPr algn="l" defTabSz="914305" eaLnBrk="1" hangingPunct="1" latinLnBrk="0" marL="3657221" rtl="0">
      <a:defRPr kern="1200" sz="1200">
        <a:solidFill>
          <a:schemeClr val="tx1"/>
        </a:solidFill>
        <a:uFillTx/>
        <a:latin typeface="+mn-lt"/>
        <a:ea typeface="+mn-ea"/>
        <a:cs typeface="+mn-cs"/>
      </a:defRPr>
    </a:lvl9pPr>
  </p:notesStyle>
</p:notesMaster>
</file>

<file path=ppt/notesSlides/_rels/notesSlide1.xml.rels><?xml version="1.0" standalone="yes" ?><Relationships xmlns="http://schemas.openxmlformats.org/package/2006/relationships"><Relationship Id="rId1" Target="../slides/slide2.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0.xml.rels><?xml version="1.0" standalone="yes" ?><Relationships xmlns="http://schemas.openxmlformats.org/package/2006/relationships"><Relationship Id="rId1" Target="../slides/slide30.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xml.rels><?xml version="1.0" standalone="yes" ?><Relationships xmlns="http://schemas.openxmlformats.org/package/2006/relationships"><Relationship Id="rId1" Target="../slides/slide3.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3.xml.rels><?xml version="1.0" standalone="yes" ?><Relationships xmlns="http://schemas.openxmlformats.org/package/2006/relationships"><Relationship Id="rId1" Target="../slides/slide4.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4.xml.rels><?xml version="1.0" standalone="yes" ?><Relationships xmlns="http://schemas.openxmlformats.org/package/2006/relationships"><Relationship Id="rId1" Target="../slides/slide5.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5.xml.rels><?xml version="1.0" standalone="yes" ?><Relationships xmlns="http://schemas.openxmlformats.org/package/2006/relationships"><Relationship Id="rId1" Target="../slides/slide6.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6.xml.rels><?xml version="1.0" standalone="yes" ?><Relationships xmlns="http://schemas.openxmlformats.org/package/2006/relationships"><Relationship Id="rId1" Target="../slides/slide7.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7.xml.rels><?xml version="1.0" standalone="yes" ?><Relationships xmlns="http://schemas.openxmlformats.org/package/2006/relationships"><Relationship Id="rId1" Target="../slides/slide8.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8.xml.rels><?xml version="1.0" standalone="yes" ?><Relationships xmlns="http://schemas.openxmlformats.org/package/2006/relationships"><Relationship Id="rId1" Target="../slides/slide9.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9.xml.rels><?xml version="1.0" standalone="yes" ?><Relationships xmlns="http://schemas.openxmlformats.org/package/2006/relationships"><Relationship Id="rId1" Target="../slides/slide19.xml" Type="http://schemas.openxmlformats.org/officeDocument/2006/relationships/slide"></Relationship><Relationship Id="rId2" Target="../notesMasters/notesMaster1.xml" Type="http://schemas.openxmlformats.org/officeDocument/2006/relationships/notesMaster"></Relationship></Relationships>
</file>

<file path=ppt/notesSlides/notesSlide1.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egnaposto immagine diapositiva 1"/>
          <p:cNvSpPr xmlns:c="http://schemas.openxmlformats.org/drawingml/2006/chart" xmlns:pic="http://schemas.openxmlformats.org/drawingml/2006/picture" xmlns:dgm="http://schemas.openxmlformats.org/drawingml/2006/diagram">
            <a:spLocks noChangeAspect="1" noGrp="1" noResize="1" noRot="1"/>
          </p:cNvSpPr>
          <p:nvPr>
            <p:ph type="sldImg"/>
          </p:nvPr>
        </p:nvSpPr>
        <p:spPr xmlns:c="http://schemas.openxmlformats.org/drawingml/2006/chart" xmlns:pic="http://schemas.openxmlformats.org/drawingml/2006/picture" xmlns:dgm="http://schemas.openxmlformats.org/drawingml/2006/diagram">
          <a:xfrm>
            <a:off x="1106488" y="812800"/>
            <a:ext cx="5345112" cy="4008438"/>
          </a:xfrm>
          <a:solidFill>
            <a:srgbClr val="729FCF"/>
          </a:solidFill>
          <a:ln w="25400">
            <a:solidFill>
              <a:srgbClr val="3465AF"/>
            </a:solidFill>
            <a:prstDash val="solid"/>
          </a:ln>
        </p:spPr>
      </p:sp>
      <p:sp>
        <p:nvSpPr>
          <p:cNvPr xmlns:c="http://schemas.openxmlformats.org/drawingml/2006/chart" xmlns:pic="http://schemas.openxmlformats.org/drawingml/2006/picture" xmlns:dgm="http://schemas.openxmlformats.org/drawingml/2006/diagram" id="3" name="Segnaposto note 2"/>
          <p:cNvSpPr xmlns:c="http://schemas.openxmlformats.org/drawingml/2006/chart" xmlns:pic="http://schemas.openxmlformats.org/drawingml/2006/picture" xmlns:dgm="http://schemas.openxmlformats.org/drawingml/2006/diagram" txBox="1">
            <a:spLocks noGrp="1"/>
          </p:cNvSpPr>
          <p:nvPr>
            <p:ph idx="1" sz="quarter"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endParaRPr lang="it-IT">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0.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egnaposto immagine diapositiva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1106488" y="812800"/>
            <a:ext cx="5345112" cy="4008438"/>
          </a:xfrm>
        </p:spPr>
      </p:sp>
      <p:sp>
        <p:nvSpPr>
          <p:cNvPr xmlns:c="http://schemas.openxmlformats.org/drawingml/2006/chart" xmlns:pic="http://schemas.openxmlformats.org/drawingml/2006/picture" xmlns:dgm="http://schemas.openxmlformats.org/drawingml/2006/diagram" id="3" name="Segnaposto note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endParaRPr dirty="0" lang="it-IT">
              <a:uFillTx/>
            </a:endParaRPr>
          </a:p>
        </p:txBody>
      </p:sp>
      <p:sp>
        <p:nvSpPr>
          <p:cNvPr xmlns:c="http://schemas.openxmlformats.org/drawingml/2006/chart" xmlns:pic="http://schemas.openxmlformats.org/drawingml/2006/picture" xmlns:dgm="http://schemas.openxmlformats.org/drawingml/2006/diagram" id="4" name="Segnaposto numero diapositiva 3"/>
          <p:cNvSpPr xmlns:c="http://schemas.openxmlformats.org/drawingml/2006/chart" xmlns:pic="http://schemas.openxmlformats.org/drawingml/2006/picture" xmlns:dgm="http://schemas.openxmlformats.org/drawingml/2006/diagram">
            <a:spLocks noGrp="1"/>
          </p:cNvSpPr>
          <p:nvPr>
            <p:ph idx="10"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lvl="0"/>
            <a:fld id="{B10A65EA-14C0-43EF-BBD9-AA4B48B7E66C}" type="slidenum">
              <a:rPr lang="it-IT" smtClean="0">
                <a:uFillTx/>
              </a:rPr>
              <a:t>30</a:t>
            </a:fld>
            <a:endParaRPr lang="it-IT">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egnaposto immagine diapositiva 1"/>
          <p:cNvSpPr xmlns:c="http://schemas.openxmlformats.org/drawingml/2006/chart" xmlns:pic="http://schemas.openxmlformats.org/drawingml/2006/picture" xmlns:dgm="http://schemas.openxmlformats.org/drawingml/2006/diagram">
            <a:spLocks noChangeAspect="1" noGrp="1" noResize="1" noRot="1"/>
          </p:cNvSpPr>
          <p:nvPr>
            <p:ph type="sldImg"/>
          </p:nvPr>
        </p:nvSpPr>
        <p:spPr xmlns:c="http://schemas.openxmlformats.org/drawingml/2006/chart" xmlns:pic="http://schemas.openxmlformats.org/drawingml/2006/picture" xmlns:dgm="http://schemas.openxmlformats.org/drawingml/2006/diagram">
          <a:xfrm>
            <a:off x="1106488" y="812800"/>
            <a:ext cx="5345112" cy="4008438"/>
          </a:xfrm>
          <a:solidFill>
            <a:srgbClr val="729FCF"/>
          </a:solidFill>
          <a:ln w="25400">
            <a:solidFill>
              <a:srgbClr val="3465AF"/>
            </a:solidFill>
            <a:prstDash val="solid"/>
          </a:ln>
        </p:spPr>
      </p:sp>
      <p:sp>
        <p:nvSpPr>
          <p:cNvPr xmlns:c="http://schemas.openxmlformats.org/drawingml/2006/chart" xmlns:pic="http://schemas.openxmlformats.org/drawingml/2006/picture" xmlns:dgm="http://schemas.openxmlformats.org/drawingml/2006/diagram" id="3" name="Segnaposto note 2"/>
          <p:cNvSpPr xmlns:c="http://schemas.openxmlformats.org/drawingml/2006/chart" xmlns:pic="http://schemas.openxmlformats.org/drawingml/2006/picture" xmlns:dgm="http://schemas.openxmlformats.org/drawingml/2006/diagram" txBox="1">
            <a:spLocks noGrp="1"/>
          </p:cNvSpPr>
          <p:nvPr>
            <p:ph idx="1" sz="quarter"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endParaRPr lang="it-IT">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3.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egnaposto immagine diapositiva 1"/>
          <p:cNvSpPr xmlns:c="http://schemas.openxmlformats.org/drawingml/2006/chart" xmlns:pic="http://schemas.openxmlformats.org/drawingml/2006/picture" xmlns:dgm="http://schemas.openxmlformats.org/drawingml/2006/diagram">
            <a:spLocks noChangeAspect="1" noGrp="1" noResize="1" noRot="1"/>
          </p:cNvSpPr>
          <p:nvPr>
            <p:ph type="sldImg"/>
          </p:nvPr>
        </p:nvSpPr>
        <p:spPr xmlns:c="http://schemas.openxmlformats.org/drawingml/2006/chart" xmlns:pic="http://schemas.openxmlformats.org/drawingml/2006/picture" xmlns:dgm="http://schemas.openxmlformats.org/drawingml/2006/diagram">
          <a:xfrm>
            <a:off x="1106488" y="812800"/>
            <a:ext cx="5345112" cy="4008438"/>
          </a:xfrm>
          <a:solidFill>
            <a:srgbClr val="729FCF"/>
          </a:solidFill>
          <a:ln w="25400">
            <a:solidFill>
              <a:srgbClr val="3465AF"/>
            </a:solidFill>
            <a:prstDash val="solid"/>
          </a:ln>
        </p:spPr>
      </p:sp>
      <p:sp>
        <p:nvSpPr>
          <p:cNvPr xmlns:c="http://schemas.openxmlformats.org/drawingml/2006/chart" xmlns:pic="http://schemas.openxmlformats.org/drawingml/2006/picture" xmlns:dgm="http://schemas.openxmlformats.org/drawingml/2006/diagram" id="3" name="Segnaposto note 2"/>
          <p:cNvSpPr xmlns:c="http://schemas.openxmlformats.org/drawingml/2006/chart" xmlns:pic="http://schemas.openxmlformats.org/drawingml/2006/picture" xmlns:dgm="http://schemas.openxmlformats.org/drawingml/2006/diagram" txBox="1">
            <a:spLocks noGrp="1"/>
          </p:cNvSpPr>
          <p:nvPr>
            <p:ph idx="1" sz="quarter"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endParaRPr lang="it-IT">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4.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egnaposto immagine diapositiva 1"/>
          <p:cNvSpPr xmlns:c="http://schemas.openxmlformats.org/drawingml/2006/chart" xmlns:pic="http://schemas.openxmlformats.org/drawingml/2006/picture" xmlns:dgm="http://schemas.openxmlformats.org/drawingml/2006/diagram">
            <a:spLocks noChangeAspect="1" noGrp="1" noResize="1" noRot="1"/>
          </p:cNvSpPr>
          <p:nvPr>
            <p:ph type="sldImg"/>
          </p:nvPr>
        </p:nvSpPr>
        <p:spPr xmlns:c="http://schemas.openxmlformats.org/drawingml/2006/chart" xmlns:pic="http://schemas.openxmlformats.org/drawingml/2006/picture" xmlns:dgm="http://schemas.openxmlformats.org/drawingml/2006/diagram">
          <a:xfrm>
            <a:off x="1106488" y="812800"/>
            <a:ext cx="5345112" cy="4008438"/>
          </a:xfrm>
          <a:solidFill>
            <a:srgbClr val="729FCF"/>
          </a:solidFill>
          <a:ln w="25400">
            <a:solidFill>
              <a:srgbClr val="3465AF"/>
            </a:solidFill>
            <a:prstDash val="solid"/>
          </a:ln>
        </p:spPr>
      </p:sp>
      <p:sp>
        <p:nvSpPr>
          <p:cNvPr xmlns:c="http://schemas.openxmlformats.org/drawingml/2006/chart" xmlns:pic="http://schemas.openxmlformats.org/drawingml/2006/picture" xmlns:dgm="http://schemas.openxmlformats.org/drawingml/2006/diagram" id="3" name="Segnaposto note 2"/>
          <p:cNvSpPr xmlns:c="http://schemas.openxmlformats.org/drawingml/2006/chart" xmlns:pic="http://schemas.openxmlformats.org/drawingml/2006/picture" xmlns:dgm="http://schemas.openxmlformats.org/drawingml/2006/diagram" txBox="1">
            <a:spLocks noGrp="1"/>
          </p:cNvSpPr>
          <p:nvPr>
            <p:ph idx="1" sz="quarter"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endParaRPr lang="it-IT">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5.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egnaposto immagine diapositiva 1"/>
          <p:cNvSpPr xmlns:c="http://schemas.openxmlformats.org/drawingml/2006/chart" xmlns:pic="http://schemas.openxmlformats.org/drawingml/2006/picture" xmlns:dgm="http://schemas.openxmlformats.org/drawingml/2006/diagram">
            <a:spLocks noChangeAspect="1" noGrp="1" noResize="1" noRot="1"/>
          </p:cNvSpPr>
          <p:nvPr>
            <p:ph type="sldImg"/>
          </p:nvPr>
        </p:nvSpPr>
        <p:spPr xmlns:c="http://schemas.openxmlformats.org/drawingml/2006/chart" xmlns:pic="http://schemas.openxmlformats.org/drawingml/2006/picture" xmlns:dgm="http://schemas.openxmlformats.org/drawingml/2006/diagram">
          <a:xfrm>
            <a:off x="1106488" y="812800"/>
            <a:ext cx="5345112" cy="4008438"/>
          </a:xfrm>
          <a:solidFill>
            <a:srgbClr val="729FCF"/>
          </a:solidFill>
          <a:ln w="25400">
            <a:solidFill>
              <a:srgbClr val="3465AF"/>
            </a:solidFill>
            <a:prstDash val="solid"/>
          </a:ln>
        </p:spPr>
      </p:sp>
      <p:sp>
        <p:nvSpPr>
          <p:cNvPr xmlns:c="http://schemas.openxmlformats.org/drawingml/2006/chart" xmlns:pic="http://schemas.openxmlformats.org/drawingml/2006/picture" xmlns:dgm="http://schemas.openxmlformats.org/drawingml/2006/diagram" id="3" name="Segnaposto note 2"/>
          <p:cNvSpPr xmlns:c="http://schemas.openxmlformats.org/drawingml/2006/chart" xmlns:pic="http://schemas.openxmlformats.org/drawingml/2006/picture" xmlns:dgm="http://schemas.openxmlformats.org/drawingml/2006/diagram" txBox="1">
            <a:spLocks noGrp="1"/>
          </p:cNvSpPr>
          <p:nvPr>
            <p:ph idx="1" sz="quarter"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endParaRPr lang="it-IT">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6.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egnaposto immagine diapositiva 1"/>
          <p:cNvSpPr xmlns:c="http://schemas.openxmlformats.org/drawingml/2006/chart" xmlns:pic="http://schemas.openxmlformats.org/drawingml/2006/picture" xmlns:dgm="http://schemas.openxmlformats.org/drawingml/2006/diagram">
            <a:spLocks noChangeAspect="1" noGrp="1" noResize="1" noRot="1"/>
          </p:cNvSpPr>
          <p:nvPr>
            <p:ph type="sldImg"/>
          </p:nvPr>
        </p:nvSpPr>
        <p:spPr xmlns:c="http://schemas.openxmlformats.org/drawingml/2006/chart" xmlns:pic="http://schemas.openxmlformats.org/drawingml/2006/picture" xmlns:dgm="http://schemas.openxmlformats.org/drawingml/2006/diagram">
          <a:xfrm>
            <a:off x="1106488" y="812800"/>
            <a:ext cx="5345112" cy="4008438"/>
          </a:xfrm>
          <a:solidFill>
            <a:srgbClr val="729FCF"/>
          </a:solidFill>
          <a:ln w="25400">
            <a:solidFill>
              <a:srgbClr val="3465AF"/>
            </a:solidFill>
            <a:prstDash val="solid"/>
          </a:ln>
        </p:spPr>
      </p:sp>
      <p:sp>
        <p:nvSpPr>
          <p:cNvPr xmlns:c="http://schemas.openxmlformats.org/drawingml/2006/chart" xmlns:pic="http://schemas.openxmlformats.org/drawingml/2006/picture" xmlns:dgm="http://schemas.openxmlformats.org/drawingml/2006/diagram" id="3" name="Segnaposto note 2"/>
          <p:cNvSpPr xmlns:c="http://schemas.openxmlformats.org/drawingml/2006/chart" xmlns:pic="http://schemas.openxmlformats.org/drawingml/2006/picture" xmlns:dgm="http://schemas.openxmlformats.org/drawingml/2006/diagram" txBox="1">
            <a:spLocks noGrp="1"/>
          </p:cNvSpPr>
          <p:nvPr>
            <p:ph idx="1" sz="quarter"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endParaRPr lang="it-IT">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7.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egnaposto immagine diapositiva 1"/>
          <p:cNvSpPr xmlns:c="http://schemas.openxmlformats.org/drawingml/2006/chart" xmlns:pic="http://schemas.openxmlformats.org/drawingml/2006/picture" xmlns:dgm="http://schemas.openxmlformats.org/drawingml/2006/diagram">
            <a:spLocks noChangeAspect="1" noGrp="1" noResize="1" noRot="1"/>
          </p:cNvSpPr>
          <p:nvPr>
            <p:ph type="sldImg"/>
          </p:nvPr>
        </p:nvSpPr>
        <p:spPr xmlns:c="http://schemas.openxmlformats.org/drawingml/2006/chart" xmlns:pic="http://schemas.openxmlformats.org/drawingml/2006/picture" xmlns:dgm="http://schemas.openxmlformats.org/drawingml/2006/diagram">
          <a:xfrm>
            <a:off x="1106488" y="812800"/>
            <a:ext cx="5345112" cy="4008438"/>
          </a:xfrm>
          <a:solidFill>
            <a:srgbClr val="729FCF"/>
          </a:solidFill>
          <a:ln w="25400">
            <a:solidFill>
              <a:srgbClr val="3465AF"/>
            </a:solidFill>
            <a:prstDash val="solid"/>
          </a:ln>
        </p:spPr>
      </p:sp>
      <p:sp>
        <p:nvSpPr>
          <p:cNvPr xmlns:c="http://schemas.openxmlformats.org/drawingml/2006/chart" xmlns:pic="http://schemas.openxmlformats.org/drawingml/2006/picture" xmlns:dgm="http://schemas.openxmlformats.org/drawingml/2006/diagram" id="3" name="Segnaposto note 2"/>
          <p:cNvSpPr xmlns:c="http://schemas.openxmlformats.org/drawingml/2006/chart" xmlns:pic="http://schemas.openxmlformats.org/drawingml/2006/picture" xmlns:dgm="http://schemas.openxmlformats.org/drawingml/2006/diagram" txBox="1">
            <a:spLocks noGrp="1"/>
          </p:cNvSpPr>
          <p:nvPr>
            <p:ph idx="1" sz="quarter"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endParaRPr lang="it-IT">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8.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egnaposto immagine diapositiva 1"/>
          <p:cNvSpPr xmlns:c="http://schemas.openxmlformats.org/drawingml/2006/chart" xmlns:pic="http://schemas.openxmlformats.org/drawingml/2006/picture" xmlns:dgm="http://schemas.openxmlformats.org/drawingml/2006/diagram">
            <a:spLocks noChangeAspect="1" noGrp="1" noResize="1" noRot="1"/>
          </p:cNvSpPr>
          <p:nvPr>
            <p:ph type="sldImg"/>
          </p:nvPr>
        </p:nvSpPr>
        <p:spPr xmlns:c="http://schemas.openxmlformats.org/drawingml/2006/chart" xmlns:pic="http://schemas.openxmlformats.org/drawingml/2006/picture" xmlns:dgm="http://schemas.openxmlformats.org/drawingml/2006/diagram">
          <a:xfrm>
            <a:off x="1106488" y="812800"/>
            <a:ext cx="5345112" cy="4008438"/>
          </a:xfrm>
          <a:solidFill>
            <a:srgbClr val="729FCF"/>
          </a:solidFill>
          <a:ln w="25400">
            <a:solidFill>
              <a:srgbClr val="3465AF"/>
            </a:solidFill>
            <a:prstDash val="solid"/>
          </a:ln>
        </p:spPr>
      </p:sp>
      <p:sp>
        <p:nvSpPr>
          <p:cNvPr xmlns:c="http://schemas.openxmlformats.org/drawingml/2006/chart" xmlns:pic="http://schemas.openxmlformats.org/drawingml/2006/picture" xmlns:dgm="http://schemas.openxmlformats.org/drawingml/2006/diagram" id="3" name="Segnaposto note 2"/>
          <p:cNvSpPr xmlns:c="http://schemas.openxmlformats.org/drawingml/2006/chart" xmlns:pic="http://schemas.openxmlformats.org/drawingml/2006/picture" xmlns:dgm="http://schemas.openxmlformats.org/drawingml/2006/diagram" txBox="1">
            <a:spLocks noGrp="1"/>
          </p:cNvSpPr>
          <p:nvPr>
            <p:ph idx="1" sz="quarter"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endParaRPr lang="it-IT">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9.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normAutofit/>
          </a:bodyPr>
          <a:lstStyle/>
          <a:p>
            <a:endParaRPr dirty="0" lang="en-US" sz="1400">
              <a:uFillTx/>
            </a:endParaRPr>
          </a:p>
        </p:txBody>
      </p:sp>
      <p:sp>
        <p:nvSpPr>
          <p:cNvPr xmlns:c="http://schemas.openxmlformats.org/drawingml/2006/chart" xmlns:pic="http://schemas.openxmlformats.org/drawingml/2006/picture" xmlns:dgm="http://schemas.openxmlformats.org/drawingml/2006/diagram" id="6" name="Slide Image Placeholder 5"/>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482600" y="538163"/>
            <a:ext cx="3676650" cy="2759075"/>
          </a:xfrm>
        </p:spPr>
      </p:sp>
    </p:spTree>
  </p:cSld>
  <p:clrMapOvr xmlns:c="http://schemas.openxmlformats.org/drawingml/2006/chart" xmlns:pic="http://schemas.openxmlformats.org/drawingml/2006/picture" xmlns:dgm="http://schemas.openxmlformats.org/drawingml/2006/diagram">
    <a:masterClrMapping/>
  </p:clrMapOvr>
</p:notes>
</file>

<file path=ppt/slideLayouts/_rels/slideLayout1.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0.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1.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2.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3.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4.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5.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6.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7.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8.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9.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slideLayout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itle">
  <p:cSld name="Diapositiva titolo">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olo 1"/>
          <p:cNvSpPr xmlns:c="http://schemas.openxmlformats.org/drawingml/2006/chart" xmlns:pic="http://schemas.openxmlformats.org/drawingml/2006/picture" xmlns:dgm="http://schemas.openxmlformats.org/drawingml/2006/diagram">
            <a:spLocks noGrp="1"/>
          </p:cNvSpPr>
          <p:nvPr>
            <p:ph type="ctrTitle"/>
          </p:nvPr>
        </p:nvSpPr>
        <p:spPr xmlns:c="http://schemas.openxmlformats.org/drawingml/2006/chart" xmlns:pic="http://schemas.openxmlformats.org/drawingml/2006/picture" xmlns:dgm="http://schemas.openxmlformats.org/drawingml/2006/diagram">
          <a:xfrm>
            <a:off x="756047" y="2348403"/>
            <a:ext cx="8568531" cy="1620430"/>
          </a:xfrm>
        </p:spPr>
        <p:txBody xmlns:c="http://schemas.openxmlformats.org/drawingml/2006/chart" xmlns:pic="http://schemas.openxmlformats.org/drawingml/2006/picture" xmlns:dgm="http://schemas.openxmlformats.org/drawingml/2006/diagram">
          <a:bodyPr/>
          <a:lstStyle/>
          <a:p>
            <a:r>
              <a:rPr lang="it-IT" smtClean="0">
                <a:uFillTx/>
              </a:rPr>
              <a:t>Fare clic per modificare lo stile del titolo</a:t>
            </a:r>
            <a:endParaRPr lang="it-IT">
              <a:uFillTx/>
            </a:endParaRPr>
          </a:p>
        </p:txBody>
      </p:sp>
      <p:sp>
        <p:nvSpPr>
          <p:cNvPr xmlns:c="http://schemas.openxmlformats.org/drawingml/2006/chart" xmlns:pic="http://schemas.openxmlformats.org/drawingml/2006/picture" xmlns:dgm="http://schemas.openxmlformats.org/drawingml/2006/diagram" id="3" name="Sottotitolo 2"/>
          <p:cNvSpPr xmlns:c="http://schemas.openxmlformats.org/drawingml/2006/chart" xmlns:pic="http://schemas.openxmlformats.org/drawingml/2006/picture" xmlns:dgm="http://schemas.openxmlformats.org/drawingml/2006/diagram">
            <a:spLocks noGrp="1"/>
          </p:cNvSpPr>
          <p:nvPr>
            <p:ph idx="1" type="subTitle"/>
          </p:nvPr>
        </p:nvSpPr>
        <p:spPr xmlns:c="http://schemas.openxmlformats.org/drawingml/2006/chart" xmlns:pic="http://schemas.openxmlformats.org/drawingml/2006/picture" xmlns:dgm="http://schemas.openxmlformats.org/drawingml/2006/diagram">
          <a:xfrm>
            <a:off x="1512094" y="4283818"/>
            <a:ext cx="7056438" cy="1931917"/>
          </a:xfrm>
        </p:spPr>
        <p:txBody xmlns:c="http://schemas.openxmlformats.org/drawingml/2006/chart" xmlns:pic="http://schemas.openxmlformats.org/drawingml/2006/picture" xmlns:dgm="http://schemas.openxmlformats.org/drawingml/2006/diagram">
          <a:bodyPr/>
          <a:lstStyle>
            <a:lvl1pPr algn="ctr" indent="0" marL="0">
              <a:buNone/>
              <a:defRPr>
                <a:solidFill>
                  <a:schemeClr val="tx1">
                    <a:tint val="75000"/>
                  </a:schemeClr>
                </a:solidFill>
                <a:uFillTx/>
              </a:defRPr>
            </a:lvl1pPr>
            <a:lvl2pPr algn="ctr" indent="0" marL="503763">
              <a:buNone/>
              <a:defRPr>
                <a:solidFill>
                  <a:schemeClr val="tx1">
                    <a:tint val="75000"/>
                  </a:schemeClr>
                </a:solidFill>
                <a:uFillTx/>
              </a:defRPr>
            </a:lvl2pPr>
            <a:lvl3pPr algn="ctr" indent="0" marL="1007525">
              <a:buNone/>
              <a:defRPr>
                <a:solidFill>
                  <a:schemeClr val="tx1">
                    <a:tint val="75000"/>
                  </a:schemeClr>
                </a:solidFill>
                <a:uFillTx/>
              </a:defRPr>
            </a:lvl3pPr>
            <a:lvl4pPr algn="ctr" indent="0" marL="1511289">
              <a:buNone/>
              <a:defRPr>
                <a:solidFill>
                  <a:schemeClr val="tx1">
                    <a:tint val="75000"/>
                  </a:schemeClr>
                </a:solidFill>
                <a:uFillTx/>
              </a:defRPr>
            </a:lvl4pPr>
            <a:lvl5pPr algn="ctr" indent="0" marL="2015050">
              <a:buNone/>
              <a:defRPr>
                <a:solidFill>
                  <a:schemeClr val="tx1">
                    <a:tint val="75000"/>
                  </a:schemeClr>
                </a:solidFill>
                <a:uFillTx/>
              </a:defRPr>
            </a:lvl5pPr>
            <a:lvl6pPr algn="ctr" indent="0" marL="2518813">
              <a:buNone/>
              <a:defRPr>
                <a:solidFill>
                  <a:schemeClr val="tx1">
                    <a:tint val="75000"/>
                  </a:schemeClr>
                </a:solidFill>
                <a:uFillTx/>
              </a:defRPr>
            </a:lvl6pPr>
            <a:lvl7pPr algn="ctr" indent="0" marL="3022575">
              <a:buNone/>
              <a:defRPr>
                <a:solidFill>
                  <a:schemeClr val="tx1">
                    <a:tint val="75000"/>
                  </a:schemeClr>
                </a:solidFill>
                <a:uFillTx/>
              </a:defRPr>
            </a:lvl7pPr>
            <a:lvl8pPr algn="ctr" indent="0" marL="3526337">
              <a:buNone/>
              <a:defRPr>
                <a:solidFill>
                  <a:schemeClr val="tx1">
                    <a:tint val="75000"/>
                  </a:schemeClr>
                </a:solidFill>
                <a:uFillTx/>
              </a:defRPr>
            </a:lvl8pPr>
            <a:lvl9pPr algn="ctr" indent="0" marL="4030100">
              <a:buNone/>
              <a:defRPr>
                <a:solidFill>
                  <a:schemeClr val="tx1">
                    <a:tint val="75000"/>
                  </a:schemeClr>
                </a:solidFill>
                <a:uFillTx/>
              </a:defRPr>
            </a:lvl9pPr>
          </a:lstStyle>
          <a:p>
            <a:r>
              <a:rPr lang="it-IT" smtClean="0">
                <a:uFillTx/>
              </a:rPr>
              <a:t>Fare clic per modificare lo stile del sottotitolo dello schema</a:t>
            </a:r>
            <a:endParaRPr lang="it-IT">
              <a:uFillTx/>
            </a:endParaRPr>
          </a:p>
        </p:txBody>
      </p:sp>
      <p:sp>
        <p:nvSpPr>
          <p:cNvPr xmlns:c="http://schemas.openxmlformats.org/drawingml/2006/chart" xmlns:pic="http://schemas.openxmlformats.org/drawingml/2006/picture" xmlns:dgm="http://schemas.openxmlformats.org/drawingml/2006/diagram" id="4" name="Segnaposto data 3"/>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lvl="0"/>
            <a:endParaRPr lang="it-IT">
              <a:uFillTx/>
            </a:endParaRPr>
          </a:p>
        </p:txBody>
      </p:sp>
      <p:sp>
        <p:nvSpPr>
          <p:cNvPr xmlns:c="http://schemas.openxmlformats.org/drawingml/2006/chart" xmlns:pic="http://schemas.openxmlformats.org/drawingml/2006/picture" xmlns:dgm="http://schemas.openxmlformats.org/drawingml/2006/diagram" id="5" name="Segnaposto piè di pagina 4"/>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lvl="0"/>
            <a:endParaRPr lang="it-IT">
              <a:uFillTx/>
            </a:endParaRPr>
          </a:p>
        </p:txBody>
      </p:sp>
      <p:sp>
        <p:nvSpPr>
          <p:cNvPr xmlns:c="http://schemas.openxmlformats.org/drawingml/2006/chart" xmlns:pic="http://schemas.openxmlformats.org/drawingml/2006/picture" xmlns:dgm="http://schemas.openxmlformats.org/drawingml/2006/diagram" id="6" name="Segnaposto numero diapositiva 5"/>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lvl="0"/>
            <a:fld id="{4BCE70D2-840F-4A3C-ADA8-5FB64DE0E844}" type="slidenum">
              <a:rPr lang="it-IT" smtClean="0">
                <a:uFillTx/>
              </a:rPr>
              <a:t>‹N›</a:t>
            </a:fld>
            <a:endParaRPr lang="it-IT">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10.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vertTx">
  <p:cSld name="Titolo e testo verticale">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olo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it-IT" smtClean="0">
                <a:uFillTx/>
              </a:rPr>
              <a:t>Fare clic per modificare lo stile del titolo</a:t>
            </a:r>
            <a:endParaRPr lang="it-IT">
              <a:uFillTx/>
            </a:endParaRPr>
          </a:p>
        </p:txBody>
      </p:sp>
      <p:sp>
        <p:nvSpPr>
          <p:cNvPr xmlns:c="http://schemas.openxmlformats.org/drawingml/2006/chart" xmlns:pic="http://schemas.openxmlformats.org/drawingml/2006/picture" xmlns:dgm="http://schemas.openxmlformats.org/drawingml/2006/diagram" id="3" name="Segnaposto testo verticale 2"/>
          <p:cNvSpPr xmlns:c="http://schemas.openxmlformats.org/drawingml/2006/chart" xmlns:pic="http://schemas.openxmlformats.org/drawingml/2006/picture" xmlns:dgm="http://schemas.openxmlformats.org/drawingml/2006/diagram">
            <a:spLocks noGrp="1"/>
          </p:cNvSpPr>
          <p:nvPr>
            <p:ph idx="1" orient="vert"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vert="eaVert"/>
          <a:lstStyle/>
          <a:p>
            <a:pPr lvl="0"/>
            <a:r>
              <a:rPr lang="it-IT" smtClean="0">
                <a:uFillTx/>
              </a:rPr>
              <a:t>Fare clic per modificare stili del testo dello schema</a:t>
            </a:r>
          </a:p>
          <a:p>
            <a:pPr lvl="1"/>
            <a:r>
              <a:rPr lang="it-IT" smtClean="0">
                <a:uFillTx/>
              </a:rPr>
              <a:t>Secondo livello</a:t>
            </a:r>
          </a:p>
          <a:p>
            <a:pPr lvl="2"/>
            <a:r>
              <a:rPr lang="it-IT" smtClean="0">
                <a:uFillTx/>
              </a:rPr>
              <a:t>Terzo livello</a:t>
            </a:r>
          </a:p>
          <a:p>
            <a:pPr lvl="3"/>
            <a:r>
              <a:rPr lang="it-IT" smtClean="0">
                <a:uFillTx/>
              </a:rPr>
              <a:t>Quarto livello</a:t>
            </a:r>
          </a:p>
          <a:p>
            <a:pPr lvl="4"/>
            <a:r>
              <a:rPr lang="it-IT" smtClean="0">
                <a:uFillTx/>
              </a:rPr>
              <a:t>Quinto livello</a:t>
            </a:r>
            <a:endParaRPr lang="it-IT">
              <a:uFillTx/>
            </a:endParaRPr>
          </a:p>
        </p:txBody>
      </p:sp>
      <p:sp>
        <p:nvSpPr>
          <p:cNvPr xmlns:c="http://schemas.openxmlformats.org/drawingml/2006/chart" xmlns:pic="http://schemas.openxmlformats.org/drawingml/2006/picture" xmlns:dgm="http://schemas.openxmlformats.org/drawingml/2006/diagram" id="4" name="Segnaposto data 3"/>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lvl="0"/>
            <a:endParaRPr lang="it-IT">
              <a:uFillTx/>
            </a:endParaRPr>
          </a:p>
        </p:txBody>
      </p:sp>
      <p:sp>
        <p:nvSpPr>
          <p:cNvPr xmlns:c="http://schemas.openxmlformats.org/drawingml/2006/chart" xmlns:pic="http://schemas.openxmlformats.org/drawingml/2006/picture" xmlns:dgm="http://schemas.openxmlformats.org/drawingml/2006/diagram" id="5" name="Segnaposto piè di pagina 4"/>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lvl="0"/>
            <a:endParaRPr lang="it-IT">
              <a:uFillTx/>
            </a:endParaRPr>
          </a:p>
        </p:txBody>
      </p:sp>
      <p:sp>
        <p:nvSpPr>
          <p:cNvPr xmlns:c="http://schemas.openxmlformats.org/drawingml/2006/chart" xmlns:pic="http://schemas.openxmlformats.org/drawingml/2006/picture" xmlns:dgm="http://schemas.openxmlformats.org/drawingml/2006/diagram" id="6" name="Segnaposto numero diapositiva 5"/>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lvl="0"/>
            <a:fld id="{2B7A0C03-6C06-4500-9B07-F4956D87EE0A}" type="slidenum">
              <a:rPr lang="it-IT" smtClean="0">
                <a:uFillTx/>
              </a:rPr>
              <a:t>‹N›</a:t>
            </a:fld>
            <a:endParaRPr lang="it-IT">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1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vertTitleAndTx">
  <p:cSld name="1_Titolo e testo verticale">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olo verticale 1"/>
          <p:cNvSpPr xmlns:c="http://schemas.openxmlformats.org/drawingml/2006/chart" xmlns:pic="http://schemas.openxmlformats.org/drawingml/2006/picture" xmlns:dgm="http://schemas.openxmlformats.org/drawingml/2006/diagram">
            <a:spLocks noGrp="1"/>
          </p:cNvSpPr>
          <p:nvPr>
            <p:ph orient="vert" type="title"/>
          </p:nvPr>
        </p:nvSpPr>
        <p:spPr xmlns:c="http://schemas.openxmlformats.org/drawingml/2006/chart" xmlns:pic="http://schemas.openxmlformats.org/drawingml/2006/picture" xmlns:dgm="http://schemas.openxmlformats.org/drawingml/2006/diagram">
          <a:xfrm>
            <a:off x="8057499" y="334236"/>
            <a:ext cx="2500906" cy="7109944"/>
          </a:xfrm>
        </p:spPr>
        <p:txBody xmlns:c="http://schemas.openxmlformats.org/drawingml/2006/chart" xmlns:pic="http://schemas.openxmlformats.org/drawingml/2006/picture" xmlns:dgm="http://schemas.openxmlformats.org/drawingml/2006/diagram">
          <a:bodyPr vert="eaVert"/>
          <a:lstStyle/>
          <a:p>
            <a:r>
              <a:rPr lang="it-IT" smtClean="0">
                <a:uFillTx/>
              </a:rPr>
              <a:t>Fare clic per modificare lo stile del titolo</a:t>
            </a:r>
            <a:endParaRPr lang="it-IT">
              <a:uFillTx/>
            </a:endParaRPr>
          </a:p>
        </p:txBody>
      </p:sp>
      <p:sp>
        <p:nvSpPr>
          <p:cNvPr xmlns:c="http://schemas.openxmlformats.org/drawingml/2006/chart" xmlns:pic="http://schemas.openxmlformats.org/drawingml/2006/picture" xmlns:dgm="http://schemas.openxmlformats.org/drawingml/2006/diagram" id="3" name="Segnaposto testo verticale 2"/>
          <p:cNvSpPr xmlns:c="http://schemas.openxmlformats.org/drawingml/2006/chart" xmlns:pic="http://schemas.openxmlformats.org/drawingml/2006/picture" xmlns:dgm="http://schemas.openxmlformats.org/drawingml/2006/diagram">
            <a:spLocks noGrp="1"/>
          </p:cNvSpPr>
          <p:nvPr>
            <p:ph idx="1" orient="vert" type="body"/>
          </p:nvPr>
        </p:nvSpPr>
        <p:spPr xmlns:c="http://schemas.openxmlformats.org/drawingml/2006/chart" xmlns:pic="http://schemas.openxmlformats.org/drawingml/2006/picture" xmlns:dgm="http://schemas.openxmlformats.org/drawingml/2006/diagram">
          <a:xfrm>
            <a:off x="554785" y="334236"/>
            <a:ext cx="7334704" cy="7109944"/>
          </a:xfrm>
        </p:spPr>
        <p:txBody xmlns:c="http://schemas.openxmlformats.org/drawingml/2006/chart" xmlns:pic="http://schemas.openxmlformats.org/drawingml/2006/picture" xmlns:dgm="http://schemas.openxmlformats.org/drawingml/2006/diagram">
          <a:bodyPr vert="eaVert"/>
          <a:lstStyle/>
          <a:p>
            <a:pPr lvl="0"/>
            <a:r>
              <a:rPr lang="it-IT" smtClean="0">
                <a:uFillTx/>
              </a:rPr>
              <a:t>Fare clic per modificare stili del testo dello schema</a:t>
            </a:r>
          </a:p>
          <a:p>
            <a:pPr lvl="1"/>
            <a:r>
              <a:rPr lang="it-IT" smtClean="0">
                <a:uFillTx/>
              </a:rPr>
              <a:t>Secondo livello</a:t>
            </a:r>
          </a:p>
          <a:p>
            <a:pPr lvl="2"/>
            <a:r>
              <a:rPr lang="it-IT" smtClean="0">
                <a:uFillTx/>
              </a:rPr>
              <a:t>Terzo livello</a:t>
            </a:r>
          </a:p>
          <a:p>
            <a:pPr lvl="3"/>
            <a:r>
              <a:rPr lang="it-IT" smtClean="0">
                <a:uFillTx/>
              </a:rPr>
              <a:t>Quarto livello</a:t>
            </a:r>
          </a:p>
          <a:p>
            <a:pPr lvl="4"/>
            <a:r>
              <a:rPr lang="it-IT" smtClean="0">
                <a:uFillTx/>
              </a:rPr>
              <a:t>Quinto livello</a:t>
            </a:r>
            <a:endParaRPr lang="it-IT">
              <a:uFillTx/>
            </a:endParaRPr>
          </a:p>
        </p:txBody>
      </p:sp>
      <p:sp>
        <p:nvSpPr>
          <p:cNvPr xmlns:c="http://schemas.openxmlformats.org/drawingml/2006/chart" xmlns:pic="http://schemas.openxmlformats.org/drawingml/2006/picture" xmlns:dgm="http://schemas.openxmlformats.org/drawingml/2006/diagram" id="4" name="Segnaposto data 3"/>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lvl="0"/>
            <a:endParaRPr lang="it-IT">
              <a:uFillTx/>
            </a:endParaRPr>
          </a:p>
        </p:txBody>
      </p:sp>
      <p:sp>
        <p:nvSpPr>
          <p:cNvPr xmlns:c="http://schemas.openxmlformats.org/drawingml/2006/chart" xmlns:pic="http://schemas.openxmlformats.org/drawingml/2006/picture" xmlns:dgm="http://schemas.openxmlformats.org/drawingml/2006/diagram" id="5" name="Segnaposto piè di pagina 4"/>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lvl="0"/>
            <a:endParaRPr lang="it-IT">
              <a:uFillTx/>
            </a:endParaRPr>
          </a:p>
        </p:txBody>
      </p:sp>
      <p:sp>
        <p:nvSpPr>
          <p:cNvPr xmlns:c="http://schemas.openxmlformats.org/drawingml/2006/chart" xmlns:pic="http://schemas.openxmlformats.org/drawingml/2006/picture" xmlns:dgm="http://schemas.openxmlformats.org/drawingml/2006/diagram" id="6" name="Segnaposto numero diapositiva 5"/>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lvl="0"/>
            <a:fld id="{8EE3D4A4-F119-4185-B8A2-B6D91A2C448E}" type="slidenum">
              <a:rPr lang="it-IT" smtClean="0">
                <a:uFillTx/>
              </a:rPr>
              <a:t>‹N›</a:t>
            </a:fld>
            <a:endParaRPr lang="it-IT">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2.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obj">
  <p:cSld name="Titolo e contenuto">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olo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it-IT" smtClean="0">
                <a:uFillTx/>
              </a:rPr>
              <a:t>Fare clic per modificare lo stile del titolo</a:t>
            </a:r>
            <a:endParaRPr lang="it-IT">
              <a:uFillTx/>
            </a:endParaRPr>
          </a:p>
        </p:txBody>
      </p:sp>
      <p:sp>
        <p:nvSpPr>
          <p:cNvPr xmlns:c="http://schemas.openxmlformats.org/drawingml/2006/chart" xmlns:pic="http://schemas.openxmlformats.org/drawingml/2006/picture" xmlns:dgm="http://schemas.openxmlformats.org/drawingml/2006/diagram" id="3" name="Segnaposto contenuto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lvl="0"/>
            <a:r>
              <a:rPr lang="it-IT" smtClean="0">
                <a:uFillTx/>
              </a:rPr>
              <a:t>Fare clic per modificare stili del testo dello schema</a:t>
            </a:r>
          </a:p>
          <a:p>
            <a:pPr lvl="1"/>
            <a:r>
              <a:rPr lang="it-IT" smtClean="0">
                <a:uFillTx/>
              </a:rPr>
              <a:t>Secondo livello</a:t>
            </a:r>
          </a:p>
          <a:p>
            <a:pPr lvl="2"/>
            <a:r>
              <a:rPr lang="it-IT" smtClean="0">
                <a:uFillTx/>
              </a:rPr>
              <a:t>Terzo livello</a:t>
            </a:r>
          </a:p>
          <a:p>
            <a:pPr lvl="3"/>
            <a:r>
              <a:rPr lang="it-IT" smtClean="0">
                <a:uFillTx/>
              </a:rPr>
              <a:t>Quarto livello</a:t>
            </a:r>
          </a:p>
          <a:p>
            <a:pPr lvl="4"/>
            <a:r>
              <a:rPr lang="it-IT" smtClean="0">
                <a:uFillTx/>
              </a:rPr>
              <a:t>Quinto livello</a:t>
            </a:r>
            <a:endParaRPr lang="it-IT">
              <a:uFillTx/>
            </a:endParaRPr>
          </a:p>
        </p:txBody>
      </p:sp>
      <p:sp>
        <p:nvSpPr>
          <p:cNvPr xmlns:c="http://schemas.openxmlformats.org/drawingml/2006/chart" xmlns:pic="http://schemas.openxmlformats.org/drawingml/2006/picture" xmlns:dgm="http://schemas.openxmlformats.org/drawingml/2006/diagram" id="4" name="Segnaposto data 3"/>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lvl="0"/>
            <a:endParaRPr lang="it-IT">
              <a:uFillTx/>
            </a:endParaRPr>
          </a:p>
        </p:txBody>
      </p:sp>
      <p:sp>
        <p:nvSpPr>
          <p:cNvPr xmlns:c="http://schemas.openxmlformats.org/drawingml/2006/chart" xmlns:pic="http://schemas.openxmlformats.org/drawingml/2006/picture" xmlns:dgm="http://schemas.openxmlformats.org/drawingml/2006/diagram" id="5" name="Segnaposto piè di pagina 4"/>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lvl="0"/>
            <a:endParaRPr lang="it-IT">
              <a:uFillTx/>
            </a:endParaRPr>
          </a:p>
        </p:txBody>
      </p:sp>
      <p:sp>
        <p:nvSpPr>
          <p:cNvPr xmlns:c="http://schemas.openxmlformats.org/drawingml/2006/chart" xmlns:pic="http://schemas.openxmlformats.org/drawingml/2006/picture" xmlns:dgm="http://schemas.openxmlformats.org/drawingml/2006/diagram" id="6" name="Segnaposto numero diapositiva 5"/>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lvl="0"/>
            <a:fld id="{9D87DC90-1518-46A5-81B0-340A0C16152F}" type="slidenum">
              <a:rPr lang="it-IT" smtClean="0">
                <a:uFillTx/>
              </a:rPr>
              <a:t>‹N›</a:t>
            </a:fld>
            <a:endParaRPr lang="it-IT">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3.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secHead">
  <p:cSld name="Intestazione sezione">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olo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796300" y="4857796"/>
            <a:ext cx="8568531" cy="1501435"/>
          </a:xfrm>
        </p:spPr>
        <p:txBody xmlns:c="http://schemas.openxmlformats.org/drawingml/2006/chart" xmlns:pic="http://schemas.openxmlformats.org/drawingml/2006/picture" xmlns:dgm="http://schemas.openxmlformats.org/drawingml/2006/diagram">
          <a:bodyPr anchor="t"/>
          <a:lstStyle>
            <a:lvl1pPr algn="l">
              <a:defRPr b="1" cap="all" sz="4400">
                <a:uFillTx/>
              </a:defRPr>
            </a:lvl1pPr>
          </a:lstStyle>
          <a:p>
            <a:r>
              <a:rPr lang="it-IT" smtClean="0">
                <a:uFillTx/>
              </a:rPr>
              <a:t>Fare clic per modificare lo stile del titolo</a:t>
            </a:r>
            <a:endParaRPr lang="it-IT">
              <a:uFillTx/>
            </a:endParaRPr>
          </a:p>
        </p:txBody>
      </p:sp>
      <p:sp>
        <p:nvSpPr>
          <p:cNvPr xmlns:c="http://schemas.openxmlformats.org/drawingml/2006/chart" xmlns:pic="http://schemas.openxmlformats.org/drawingml/2006/picture" xmlns:dgm="http://schemas.openxmlformats.org/drawingml/2006/diagram" id="3" name="Segnaposto testo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a:xfrm>
            <a:off x="796300" y="3204118"/>
            <a:ext cx="8568531" cy="1653678"/>
          </a:xfrm>
        </p:spPr>
        <p:txBody xmlns:c="http://schemas.openxmlformats.org/drawingml/2006/chart" xmlns:pic="http://schemas.openxmlformats.org/drawingml/2006/picture" xmlns:dgm="http://schemas.openxmlformats.org/drawingml/2006/diagram">
          <a:bodyPr anchor="b"/>
          <a:lstStyle>
            <a:lvl1pPr indent="0" marL="0">
              <a:buNone/>
              <a:defRPr sz="2200">
                <a:solidFill>
                  <a:schemeClr val="tx1">
                    <a:tint val="75000"/>
                  </a:schemeClr>
                </a:solidFill>
                <a:uFillTx/>
              </a:defRPr>
            </a:lvl1pPr>
            <a:lvl2pPr indent="0" marL="503763">
              <a:buNone/>
              <a:defRPr sz="2000">
                <a:solidFill>
                  <a:schemeClr val="tx1">
                    <a:tint val="75000"/>
                  </a:schemeClr>
                </a:solidFill>
                <a:uFillTx/>
              </a:defRPr>
            </a:lvl2pPr>
            <a:lvl3pPr indent="0" marL="1007525">
              <a:buNone/>
              <a:defRPr sz="1800">
                <a:solidFill>
                  <a:schemeClr val="tx1">
                    <a:tint val="75000"/>
                  </a:schemeClr>
                </a:solidFill>
                <a:uFillTx/>
              </a:defRPr>
            </a:lvl3pPr>
            <a:lvl4pPr indent="0" marL="1511289">
              <a:buNone/>
              <a:defRPr sz="1500">
                <a:solidFill>
                  <a:schemeClr val="tx1">
                    <a:tint val="75000"/>
                  </a:schemeClr>
                </a:solidFill>
                <a:uFillTx/>
              </a:defRPr>
            </a:lvl4pPr>
            <a:lvl5pPr indent="0" marL="2015050">
              <a:buNone/>
              <a:defRPr sz="1500">
                <a:solidFill>
                  <a:schemeClr val="tx1">
                    <a:tint val="75000"/>
                  </a:schemeClr>
                </a:solidFill>
                <a:uFillTx/>
              </a:defRPr>
            </a:lvl5pPr>
            <a:lvl6pPr indent="0" marL="2518813">
              <a:buNone/>
              <a:defRPr sz="1500">
                <a:solidFill>
                  <a:schemeClr val="tx1">
                    <a:tint val="75000"/>
                  </a:schemeClr>
                </a:solidFill>
                <a:uFillTx/>
              </a:defRPr>
            </a:lvl6pPr>
            <a:lvl7pPr indent="0" marL="3022575">
              <a:buNone/>
              <a:defRPr sz="1500">
                <a:solidFill>
                  <a:schemeClr val="tx1">
                    <a:tint val="75000"/>
                  </a:schemeClr>
                </a:solidFill>
                <a:uFillTx/>
              </a:defRPr>
            </a:lvl7pPr>
            <a:lvl8pPr indent="0" marL="3526337">
              <a:buNone/>
              <a:defRPr sz="1500">
                <a:solidFill>
                  <a:schemeClr val="tx1">
                    <a:tint val="75000"/>
                  </a:schemeClr>
                </a:solidFill>
                <a:uFillTx/>
              </a:defRPr>
            </a:lvl8pPr>
            <a:lvl9pPr indent="0" marL="4030100">
              <a:buNone/>
              <a:defRPr sz="1500">
                <a:solidFill>
                  <a:schemeClr val="tx1">
                    <a:tint val="75000"/>
                  </a:schemeClr>
                </a:solidFill>
                <a:uFillTx/>
              </a:defRPr>
            </a:lvl9pPr>
          </a:lstStyle>
          <a:p>
            <a:pPr lvl="0"/>
            <a:r>
              <a:rPr lang="it-IT" smtClean="0">
                <a:uFillTx/>
              </a:rPr>
              <a:t>Fare clic per modificare stili del testo dello schema</a:t>
            </a:r>
          </a:p>
        </p:txBody>
      </p:sp>
      <p:sp>
        <p:nvSpPr>
          <p:cNvPr xmlns:c="http://schemas.openxmlformats.org/drawingml/2006/chart" xmlns:pic="http://schemas.openxmlformats.org/drawingml/2006/picture" xmlns:dgm="http://schemas.openxmlformats.org/drawingml/2006/diagram" id="4" name="Segnaposto data 3"/>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lvl="0"/>
            <a:endParaRPr lang="it-IT">
              <a:uFillTx/>
            </a:endParaRPr>
          </a:p>
        </p:txBody>
      </p:sp>
      <p:sp>
        <p:nvSpPr>
          <p:cNvPr xmlns:c="http://schemas.openxmlformats.org/drawingml/2006/chart" xmlns:pic="http://schemas.openxmlformats.org/drawingml/2006/picture" xmlns:dgm="http://schemas.openxmlformats.org/drawingml/2006/diagram" id="5" name="Segnaposto piè di pagina 4"/>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lvl="0"/>
            <a:endParaRPr lang="it-IT">
              <a:uFillTx/>
            </a:endParaRPr>
          </a:p>
        </p:txBody>
      </p:sp>
      <p:sp>
        <p:nvSpPr>
          <p:cNvPr xmlns:c="http://schemas.openxmlformats.org/drawingml/2006/chart" xmlns:pic="http://schemas.openxmlformats.org/drawingml/2006/picture" xmlns:dgm="http://schemas.openxmlformats.org/drawingml/2006/diagram" id="6" name="Segnaposto numero diapositiva 5"/>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lvl="0"/>
            <a:fld id="{9860C828-2249-4133-9128-BF9514D28AAF}" type="slidenum">
              <a:rPr lang="it-IT" smtClean="0">
                <a:uFillTx/>
              </a:rPr>
              <a:t>‹N›</a:t>
            </a:fld>
            <a:endParaRPr lang="it-IT">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4.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woObj">
  <p:cSld name="Due contenuti">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olo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it-IT" smtClean="0">
                <a:uFillTx/>
              </a:rPr>
              <a:t>Fare clic per modificare lo stile del titolo</a:t>
            </a:r>
            <a:endParaRPr lang="it-IT">
              <a:uFillTx/>
            </a:endParaRPr>
          </a:p>
        </p:txBody>
      </p:sp>
      <p:sp>
        <p:nvSpPr>
          <p:cNvPr xmlns:c="http://schemas.openxmlformats.org/drawingml/2006/chart" xmlns:pic="http://schemas.openxmlformats.org/drawingml/2006/picture" xmlns:dgm="http://schemas.openxmlformats.org/drawingml/2006/diagram" id="3" name="Segnaposto contenuto 2"/>
          <p:cNvSpPr xmlns:c="http://schemas.openxmlformats.org/drawingml/2006/chart" xmlns:pic="http://schemas.openxmlformats.org/drawingml/2006/picture" xmlns:dgm="http://schemas.openxmlformats.org/drawingml/2006/diagram">
            <a:spLocks noGrp="1"/>
          </p:cNvSpPr>
          <p:nvPr>
            <p:ph idx="1" sz="half"/>
          </p:nvPr>
        </p:nvSpPr>
        <p:spPr xmlns:c="http://schemas.openxmlformats.org/drawingml/2006/chart" xmlns:pic="http://schemas.openxmlformats.org/drawingml/2006/picture" xmlns:dgm="http://schemas.openxmlformats.org/drawingml/2006/diagram">
          <a:xfrm>
            <a:off x="554790" y="1944167"/>
            <a:ext cx="4917805" cy="5500013"/>
          </a:xfrm>
        </p:spPr>
        <p:txBody xmlns:c="http://schemas.openxmlformats.org/drawingml/2006/chart" xmlns:pic="http://schemas.openxmlformats.org/drawingml/2006/picture" xmlns:dgm="http://schemas.openxmlformats.org/drawingml/2006/diagram">
          <a:bodyPr/>
          <a:lstStyle>
            <a:lvl1pPr>
              <a:defRPr sz="3100">
                <a:uFillTx/>
              </a:defRPr>
            </a:lvl1pPr>
            <a:lvl2pPr>
              <a:defRPr sz="2600">
                <a:uFillTx/>
              </a:defRPr>
            </a:lvl2pPr>
            <a:lvl3pPr>
              <a:defRPr sz="22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it-IT" smtClean="0">
                <a:uFillTx/>
              </a:rPr>
              <a:t>Fare clic per modificare stili del testo dello schema</a:t>
            </a:r>
          </a:p>
          <a:p>
            <a:pPr lvl="1"/>
            <a:r>
              <a:rPr lang="it-IT" smtClean="0">
                <a:uFillTx/>
              </a:rPr>
              <a:t>Secondo livello</a:t>
            </a:r>
          </a:p>
          <a:p>
            <a:pPr lvl="2"/>
            <a:r>
              <a:rPr lang="it-IT" smtClean="0">
                <a:uFillTx/>
              </a:rPr>
              <a:t>Terzo livello</a:t>
            </a:r>
          </a:p>
          <a:p>
            <a:pPr lvl="3"/>
            <a:r>
              <a:rPr lang="it-IT" smtClean="0">
                <a:uFillTx/>
              </a:rPr>
              <a:t>Quarto livello</a:t>
            </a:r>
          </a:p>
          <a:p>
            <a:pPr lvl="4"/>
            <a:r>
              <a:rPr lang="it-IT" smtClean="0">
                <a:uFillTx/>
              </a:rPr>
              <a:t>Quinto livello</a:t>
            </a:r>
            <a:endParaRPr lang="it-IT">
              <a:uFillTx/>
            </a:endParaRPr>
          </a:p>
        </p:txBody>
      </p:sp>
      <p:sp>
        <p:nvSpPr>
          <p:cNvPr xmlns:c="http://schemas.openxmlformats.org/drawingml/2006/chart" xmlns:pic="http://schemas.openxmlformats.org/drawingml/2006/picture" xmlns:dgm="http://schemas.openxmlformats.org/drawingml/2006/diagram" id="4" name="Segnaposto contenuto 3"/>
          <p:cNvSpPr xmlns:c="http://schemas.openxmlformats.org/drawingml/2006/chart" xmlns:pic="http://schemas.openxmlformats.org/drawingml/2006/picture" xmlns:dgm="http://schemas.openxmlformats.org/drawingml/2006/diagram">
            <a:spLocks noGrp="1"/>
          </p:cNvSpPr>
          <p:nvPr>
            <p:ph idx="2" sz="half"/>
          </p:nvPr>
        </p:nvSpPr>
        <p:spPr xmlns:c="http://schemas.openxmlformats.org/drawingml/2006/chart" xmlns:pic="http://schemas.openxmlformats.org/drawingml/2006/picture" xmlns:dgm="http://schemas.openxmlformats.org/drawingml/2006/diagram">
          <a:xfrm>
            <a:off x="5640605" y="1944167"/>
            <a:ext cx="4917805" cy="5500013"/>
          </a:xfrm>
        </p:spPr>
        <p:txBody xmlns:c="http://schemas.openxmlformats.org/drawingml/2006/chart" xmlns:pic="http://schemas.openxmlformats.org/drawingml/2006/picture" xmlns:dgm="http://schemas.openxmlformats.org/drawingml/2006/diagram">
          <a:bodyPr/>
          <a:lstStyle>
            <a:lvl1pPr>
              <a:defRPr sz="3100">
                <a:uFillTx/>
              </a:defRPr>
            </a:lvl1pPr>
            <a:lvl2pPr>
              <a:defRPr sz="2600">
                <a:uFillTx/>
              </a:defRPr>
            </a:lvl2pPr>
            <a:lvl3pPr>
              <a:defRPr sz="22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it-IT" smtClean="0">
                <a:uFillTx/>
              </a:rPr>
              <a:t>Fare clic per modificare stili del testo dello schema</a:t>
            </a:r>
          </a:p>
          <a:p>
            <a:pPr lvl="1"/>
            <a:r>
              <a:rPr lang="it-IT" smtClean="0">
                <a:uFillTx/>
              </a:rPr>
              <a:t>Secondo livello</a:t>
            </a:r>
          </a:p>
          <a:p>
            <a:pPr lvl="2"/>
            <a:r>
              <a:rPr lang="it-IT" smtClean="0">
                <a:uFillTx/>
              </a:rPr>
              <a:t>Terzo livello</a:t>
            </a:r>
          </a:p>
          <a:p>
            <a:pPr lvl="3"/>
            <a:r>
              <a:rPr lang="it-IT" smtClean="0">
                <a:uFillTx/>
              </a:rPr>
              <a:t>Quarto livello</a:t>
            </a:r>
          </a:p>
          <a:p>
            <a:pPr lvl="4"/>
            <a:r>
              <a:rPr lang="it-IT" smtClean="0">
                <a:uFillTx/>
              </a:rPr>
              <a:t>Quinto livello</a:t>
            </a:r>
            <a:endParaRPr lang="it-IT">
              <a:uFillTx/>
            </a:endParaRPr>
          </a:p>
        </p:txBody>
      </p:sp>
      <p:sp>
        <p:nvSpPr>
          <p:cNvPr xmlns:c="http://schemas.openxmlformats.org/drawingml/2006/chart" xmlns:pic="http://schemas.openxmlformats.org/drawingml/2006/picture" xmlns:dgm="http://schemas.openxmlformats.org/drawingml/2006/diagram" id="5" name="Segnaposto data 4"/>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lvl="0"/>
            <a:endParaRPr lang="it-IT">
              <a:uFillTx/>
            </a:endParaRPr>
          </a:p>
        </p:txBody>
      </p:sp>
      <p:sp>
        <p:nvSpPr>
          <p:cNvPr xmlns:c="http://schemas.openxmlformats.org/drawingml/2006/chart" xmlns:pic="http://schemas.openxmlformats.org/drawingml/2006/picture" xmlns:dgm="http://schemas.openxmlformats.org/drawingml/2006/diagram" id="6" name="Segnaposto piè di pagina 5"/>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lvl="0"/>
            <a:endParaRPr lang="it-IT">
              <a:uFillTx/>
            </a:endParaRPr>
          </a:p>
        </p:txBody>
      </p:sp>
      <p:sp>
        <p:nvSpPr>
          <p:cNvPr xmlns:c="http://schemas.openxmlformats.org/drawingml/2006/chart" xmlns:pic="http://schemas.openxmlformats.org/drawingml/2006/picture" xmlns:dgm="http://schemas.openxmlformats.org/drawingml/2006/diagram" id="7" name="Segnaposto numero diapositiva 6"/>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lvl="0"/>
            <a:fld id="{A566E340-2E1C-4436-8F00-642B5DD561F4}" type="slidenum">
              <a:rPr lang="it-IT" smtClean="0">
                <a:uFillTx/>
              </a:rPr>
              <a:t>‹N›</a:t>
            </a:fld>
            <a:endParaRPr lang="it-IT">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5.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woTxTwoObj">
  <p:cSld name="Confronto">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olo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504031" y="302737"/>
            <a:ext cx="9072563" cy="1259946"/>
          </a:xfrm>
        </p:spPr>
        <p:txBody xmlns:c="http://schemas.openxmlformats.org/drawingml/2006/chart" xmlns:pic="http://schemas.openxmlformats.org/drawingml/2006/picture" xmlns:dgm="http://schemas.openxmlformats.org/drawingml/2006/diagram">
          <a:bodyPr/>
          <a:lstStyle>
            <a:lvl1pPr>
              <a:defRPr>
                <a:uFillTx/>
              </a:defRPr>
            </a:lvl1pPr>
          </a:lstStyle>
          <a:p>
            <a:r>
              <a:rPr lang="it-IT" smtClean="0">
                <a:uFillTx/>
              </a:rPr>
              <a:t>Fare clic per modificare lo stile del titolo</a:t>
            </a:r>
            <a:endParaRPr lang="it-IT">
              <a:uFillTx/>
            </a:endParaRPr>
          </a:p>
        </p:txBody>
      </p:sp>
      <p:sp>
        <p:nvSpPr>
          <p:cNvPr xmlns:c="http://schemas.openxmlformats.org/drawingml/2006/chart" xmlns:pic="http://schemas.openxmlformats.org/drawingml/2006/picture" xmlns:dgm="http://schemas.openxmlformats.org/drawingml/2006/diagram" id="3" name="Segnaposto testo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a:xfrm>
            <a:off x="504031" y="1692179"/>
            <a:ext cx="4454027" cy="705219"/>
          </a:xfrm>
        </p:spPr>
        <p:txBody xmlns:c="http://schemas.openxmlformats.org/drawingml/2006/chart" xmlns:pic="http://schemas.openxmlformats.org/drawingml/2006/picture" xmlns:dgm="http://schemas.openxmlformats.org/drawingml/2006/diagram">
          <a:bodyPr anchor="b"/>
          <a:lstStyle>
            <a:lvl1pPr indent="0" marL="0">
              <a:buNone/>
              <a:defRPr b="1" sz="2600">
                <a:uFillTx/>
              </a:defRPr>
            </a:lvl1pPr>
            <a:lvl2pPr indent="0" marL="503763">
              <a:buNone/>
              <a:defRPr b="1" sz="2200">
                <a:uFillTx/>
              </a:defRPr>
            </a:lvl2pPr>
            <a:lvl3pPr indent="0" marL="1007525">
              <a:buNone/>
              <a:defRPr b="1" sz="2000">
                <a:uFillTx/>
              </a:defRPr>
            </a:lvl3pPr>
            <a:lvl4pPr indent="0" marL="1511289">
              <a:buNone/>
              <a:defRPr b="1" sz="1800">
                <a:uFillTx/>
              </a:defRPr>
            </a:lvl4pPr>
            <a:lvl5pPr indent="0" marL="2015050">
              <a:buNone/>
              <a:defRPr b="1" sz="1800">
                <a:uFillTx/>
              </a:defRPr>
            </a:lvl5pPr>
            <a:lvl6pPr indent="0" marL="2518813">
              <a:buNone/>
              <a:defRPr b="1" sz="1800">
                <a:uFillTx/>
              </a:defRPr>
            </a:lvl6pPr>
            <a:lvl7pPr indent="0" marL="3022575">
              <a:buNone/>
              <a:defRPr b="1" sz="1800">
                <a:uFillTx/>
              </a:defRPr>
            </a:lvl7pPr>
            <a:lvl8pPr indent="0" marL="3526337">
              <a:buNone/>
              <a:defRPr b="1" sz="1800">
                <a:uFillTx/>
              </a:defRPr>
            </a:lvl8pPr>
            <a:lvl9pPr indent="0" marL="4030100">
              <a:buNone/>
              <a:defRPr b="1" sz="1800">
                <a:uFillTx/>
              </a:defRPr>
            </a:lvl9pPr>
          </a:lstStyle>
          <a:p>
            <a:pPr lvl="0"/>
            <a:r>
              <a:rPr lang="it-IT" smtClean="0">
                <a:uFillTx/>
              </a:rPr>
              <a:t>Fare clic per modificare stili del testo dello schema</a:t>
            </a:r>
          </a:p>
        </p:txBody>
      </p:sp>
      <p:sp>
        <p:nvSpPr>
          <p:cNvPr xmlns:c="http://schemas.openxmlformats.org/drawingml/2006/chart" xmlns:pic="http://schemas.openxmlformats.org/drawingml/2006/picture" xmlns:dgm="http://schemas.openxmlformats.org/drawingml/2006/diagram" id="4" name="Segnaposto contenuto 3"/>
          <p:cNvSpPr xmlns:c="http://schemas.openxmlformats.org/drawingml/2006/chart" xmlns:pic="http://schemas.openxmlformats.org/drawingml/2006/picture" xmlns:dgm="http://schemas.openxmlformats.org/drawingml/2006/diagram">
            <a:spLocks noGrp="1"/>
          </p:cNvSpPr>
          <p:nvPr>
            <p:ph idx="2" sz="half"/>
          </p:nvPr>
        </p:nvSpPr>
        <p:spPr xmlns:c="http://schemas.openxmlformats.org/drawingml/2006/chart" xmlns:pic="http://schemas.openxmlformats.org/drawingml/2006/picture" xmlns:dgm="http://schemas.openxmlformats.org/drawingml/2006/diagram">
          <a:xfrm>
            <a:off x="504031" y="2397397"/>
            <a:ext cx="4454027" cy="4355563"/>
          </a:xfrm>
        </p:spPr>
        <p:txBody xmlns:c="http://schemas.openxmlformats.org/drawingml/2006/chart" xmlns:pic="http://schemas.openxmlformats.org/drawingml/2006/picture" xmlns:dgm="http://schemas.openxmlformats.org/drawingml/2006/diagram">
          <a:bodyPr/>
          <a:lstStyle>
            <a:lvl1pPr>
              <a:defRPr sz="2600">
                <a:uFillTx/>
              </a:defRPr>
            </a:lvl1pPr>
            <a:lvl2pPr>
              <a:defRPr sz="22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it-IT" smtClean="0">
                <a:uFillTx/>
              </a:rPr>
              <a:t>Fare clic per modificare stili del testo dello schema</a:t>
            </a:r>
          </a:p>
          <a:p>
            <a:pPr lvl="1"/>
            <a:r>
              <a:rPr lang="it-IT" smtClean="0">
                <a:uFillTx/>
              </a:rPr>
              <a:t>Secondo livello</a:t>
            </a:r>
          </a:p>
          <a:p>
            <a:pPr lvl="2"/>
            <a:r>
              <a:rPr lang="it-IT" smtClean="0">
                <a:uFillTx/>
              </a:rPr>
              <a:t>Terzo livello</a:t>
            </a:r>
          </a:p>
          <a:p>
            <a:pPr lvl="3"/>
            <a:r>
              <a:rPr lang="it-IT" smtClean="0">
                <a:uFillTx/>
              </a:rPr>
              <a:t>Quarto livello</a:t>
            </a:r>
          </a:p>
          <a:p>
            <a:pPr lvl="4"/>
            <a:r>
              <a:rPr lang="it-IT" smtClean="0">
                <a:uFillTx/>
              </a:rPr>
              <a:t>Quinto livello</a:t>
            </a:r>
            <a:endParaRPr lang="it-IT">
              <a:uFillTx/>
            </a:endParaRPr>
          </a:p>
        </p:txBody>
      </p:sp>
      <p:sp>
        <p:nvSpPr>
          <p:cNvPr xmlns:c="http://schemas.openxmlformats.org/drawingml/2006/chart" xmlns:pic="http://schemas.openxmlformats.org/drawingml/2006/picture" xmlns:dgm="http://schemas.openxmlformats.org/drawingml/2006/diagram" id="5" name="Segnaposto testo 4"/>
          <p:cNvSpPr xmlns:c="http://schemas.openxmlformats.org/drawingml/2006/chart" xmlns:pic="http://schemas.openxmlformats.org/drawingml/2006/picture" xmlns:dgm="http://schemas.openxmlformats.org/drawingml/2006/diagram">
            <a:spLocks noGrp="1"/>
          </p:cNvSpPr>
          <p:nvPr>
            <p:ph idx="3" sz="quarter" type="body"/>
          </p:nvPr>
        </p:nvSpPr>
        <p:spPr xmlns:c="http://schemas.openxmlformats.org/drawingml/2006/chart" xmlns:pic="http://schemas.openxmlformats.org/drawingml/2006/picture" xmlns:dgm="http://schemas.openxmlformats.org/drawingml/2006/diagram">
          <a:xfrm>
            <a:off x="5120818" y="1692179"/>
            <a:ext cx="4455776" cy="705219"/>
          </a:xfrm>
        </p:spPr>
        <p:txBody xmlns:c="http://schemas.openxmlformats.org/drawingml/2006/chart" xmlns:pic="http://schemas.openxmlformats.org/drawingml/2006/picture" xmlns:dgm="http://schemas.openxmlformats.org/drawingml/2006/diagram">
          <a:bodyPr anchor="b"/>
          <a:lstStyle>
            <a:lvl1pPr indent="0" marL="0">
              <a:buNone/>
              <a:defRPr b="1" sz="2600">
                <a:uFillTx/>
              </a:defRPr>
            </a:lvl1pPr>
            <a:lvl2pPr indent="0" marL="503763">
              <a:buNone/>
              <a:defRPr b="1" sz="2200">
                <a:uFillTx/>
              </a:defRPr>
            </a:lvl2pPr>
            <a:lvl3pPr indent="0" marL="1007525">
              <a:buNone/>
              <a:defRPr b="1" sz="2000">
                <a:uFillTx/>
              </a:defRPr>
            </a:lvl3pPr>
            <a:lvl4pPr indent="0" marL="1511289">
              <a:buNone/>
              <a:defRPr b="1" sz="1800">
                <a:uFillTx/>
              </a:defRPr>
            </a:lvl4pPr>
            <a:lvl5pPr indent="0" marL="2015050">
              <a:buNone/>
              <a:defRPr b="1" sz="1800">
                <a:uFillTx/>
              </a:defRPr>
            </a:lvl5pPr>
            <a:lvl6pPr indent="0" marL="2518813">
              <a:buNone/>
              <a:defRPr b="1" sz="1800">
                <a:uFillTx/>
              </a:defRPr>
            </a:lvl6pPr>
            <a:lvl7pPr indent="0" marL="3022575">
              <a:buNone/>
              <a:defRPr b="1" sz="1800">
                <a:uFillTx/>
              </a:defRPr>
            </a:lvl7pPr>
            <a:lvl8pPr indent="0" marL="3526337">
              <a:buNone/>
              <a:defRPr b="1" sz="1800">
                <a:uFillTx/>
              </a:defRPr>
            </a:lvl8pPr>
            <a:lvl9pPr indent="0" marL="4030100">
              <a:buNone/>
              <a:defRPr b="1" sz="1800">
                <a:uFillTx/>
              </a:defRPr>
            </a:lvl9pPr>
          </a:lstStyle>
          <a:p>
            <a:pPr lvl="0"/>
            <a:r>
              <a:rPr lang="it-IT" smtClean="0">
                <a:uFillTx/>
              </a:rPr>
              <a:t>Fare clic per modificare stili del testo dello schema</a:t>
            </a:r>
          </a:p>
        </p:txBody>
      </p:sp>
      <p:sp>
        <p:nvSpPr>
          <p:cNvPr xmlns:c="http://schemas.openxmlformats.org/drawingml/2006/chart" xmlns:pic="http://schemas.openxmlformats.org/drawingml/2006/picture" xmlns:dgm="http://schemas.openxmlformats.org/drawingml/2006/diagram" id="6" name="Segnaposto contenuto 5"/>
          <p:cNvSpPr xmlns:c="http://schemas.openxmlformats.org/drawingml/2006/chart" xmlns:pic="http://schemas.openxmlformats.org/drawingml/2006/picture" xmlns:dgm="http://schemas.openxmlformats.org/drawingml/2006/diagram">
            <a:spLocks noGrp="1"/>
          </p:cNvSpPr>
          <p:nvPr>
            <p:ph idx="4" sz="quarter"/>
          </p:nvPr>
        </p:nvSpPr>
        <p:spPr xmlns:c="http://schemas.openxmlformats.org/drawingml/2006/chart" xmlns:pic="http://schemas.openxmlformats.org/drawingml/2006/picture" xmlns:dgm="http://schemas.openxmlformats.org/drawingml/2006/diagram">
          <a:xfrm>
            <a:off x="5120818" y="2397397"/>
            <a:ext cx="4455776" cy="4355563"/>
          </a:xfrm>
        </p:spPr>
        <p:txBody xmlns:c="http://schemas.openxmlformats.org/drawingml/2006/chart" xmlns:pic="http://schemas.openxmlformats.org/drawingml/2006/picture" xmlns:dgm="http://schemas.openxmlformats.org/drawingml/2006/diagram">
          <a:bodyPr/>
          <a:lstStyle>
            <a:lvl1pPr>
              <a:defRPr sz="2600">
                <a:uFillTx/>
              </a:defRPr>
            </a:lvl1pPr>
            <a:lvl2pPr>
              <a:defRPr sz="22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it-IT" smtClean="0">
                <a:uFillTx/>
              </a:rPr>
              <a:t>Fare clic per modificare stili del testo dello schema</a:t>
            </a:r>
          </a:p>
          <a:p>
            <a:pPr lvl="1"/>
            <a:r>
              <a:rPr lang="it-IT" smtClean="0">
                <a:uFillTx/>
              </a:rPr>
              <a:t>Secondo livello</a:t>
            </a:r>
          </a:p>
          <a:p>
            <a:pPr lvl="2"/>
            <a:r>
              <a:rPr lang="it-IT" smtClean="0">
                <a:uFillTx/>
              </a:rPr>
              <a:t>Terzo livello</a:t>
            </a:r>
          </a:p>
          <a:p>
            <a:pPr lvl="3"/>
            <a:r>
              <a:rPr lang="it-IT" smtClean="0">
                <a:uFillTx/>
              </a:rPr>
              <a:t>Quarto livello</a:t>
            </a:r>
          </a:p>
          <a:p>
            <a:pPr lvl="4"/>
            <a:r>
              <a:rPr lang="it-IT" smtClean="0">
                <a:uFillTx/>
              </a:rPr>
              <a:t>Quinto livello</a:t>
            </a:r>
            <a:endParaRPr lang="it-IT">
              <a:uFillTx/>
            </a:endParaRPr>
          </a:p>
        </p:txBody>
      </p:sp>
      <p:sp>
        <p:nvSpPr>
          <p:cNvPr xmlns:c="http://schemas.openxmlformats.org/drawingml/2006/chart" xmlns:pic="http://schemas.openxmlformats.org/drawingml/2006/picture" xmlns:dgm="http://schemas.openxmlformats.org/drawingml/2006/diagram" id="7" name="Segnaposto data 6"/>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lvl="0"/>
            <a:endParaRPr lang="it-IT">
              <a:uFillTx/>
            </a:endParaRPr>
          </a:p>
        </p:txBody>
      </p:sp>
      <p:sp>
        <p:nvSpPr>
          <p:cNvPr xmlns:c="http://schemas.openxmlformats.org/drawingml/2006/chart" xmlns:pic="http://schemas.openxmlformats.org/drawingml/2006/picture" xmlns:dgm="http://schemas.openxmlformats.org/drawingml/2006/diagram" id="8" name="Segnaposto piè di pagina 7"/>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lvl="0"/>
            <a:endParaRPr lang="it-IT">
              <a:uFillTx/>
            </a:endParaRPr>
          </a:p>
        </p:txBody>
      </p:sp>
      <p:sp>
        <p:nvSpPr>
          <p:cNvPr xmlns:c="http://schemas.openxmlformats.org/drawingml/2006/chart" xmlns:pic="http://schemas.openxmlformats.org/drawingml/2006/picture" xmlns:dgm="http://schemas.openxmlformats.org/drawingml/2006/diagram" id="9" name="Segnaposto numero diapositiva 8"/>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lvl="0"/>
            <a:fld id="{E5554B9C-0C09-42BF-9BCA-B0596F5C6FB6}" type="slidenum">
              <a:rPr lang="it-IT" smtClean="0">
                <a:uFillTx/>
              </a:rPr>
              <a:t>‹N›</a:t>
            </a:fld>
            <a:endParaRPr lang="it-IT">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6.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itleOnly">
  <p:cSld name="Solo titolo">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olo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it-IT" smtClean="0">
                <a:uFillTx/>
              </a:rPr>
              <a:t>Fare clic per modificare lo stile del titolo</a:t>
            </a:r>
            <a:endParaRPr lang="it-IT">
              <a:uFillTx/>
            </a:endParaRPr>
          </a:p>
        </p:txBody>
      </p:sp>
      <p:sp>
        <p:nvSpPr>
          <p:cNvPr xmlns:c="http://schemas.openxmlformats.org/drawingml/2006/chart" xmlns:pic="http://schemas.openxmlformats.org/drawingml/2006/picture" xmlns:dgm="http://schemas.openxmlformats.org/drawingml/2006/diagram" id="3" name="Segnaposto data 2"/>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lvl="0"/>
            <a:endParaRPr lang="it-IT">
              <a:uFillTx/>
            </a:endParaRPr>
          </a:p>
        </p:txBody>
      </p:sp>
      <p:sp>
        <p:nvSpPr>
          <p:cNvPr xmlns:c="http://schemas.openxmlformats.org/drawingml/2006/chart" xmlns:pic="http://schemas.openxmlformats.org/drawingml/2006/picture" xmlns:dgm="http://schemas.openxmlformats.org/drawingml/2006/diagram" id="4" name="Segnaposto piè di pagina 3"/>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lvl="0"/>
            <a:endParaRPr lang="it-IT">
              <a:uFillTx/>
            </a:endParaRPr>
          </a:p>
        </p:txBody>
      </p:sp>
      <p:sp>
        <p:nvSpPr>
          <p:cNvPr xmlns:c="http://schemas.openxmlformats.org/drawingml/2006/chart" xmlns:pic="http://schemas.openxmlformats.org/drawingml/2006/picture" xmlns:dgm="http://schemas.openxmlformats.org/drawingml/2006/diagram" id="5" name="Segnaposto numero diapositiva 4"/>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lvl="0"/>
            <a:fld id="{52CEB573-954C-4FC2-9F25-43F029A67BFB}" type="slidenum">
              <a:rPr lang="it-IT" smtClean="0">
                <a:uFillTx/>
              </a:rPr>
              <a:t>‹N›</a:t>
            </a:fld>
            <a:endParaRPr lang="it-IT">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7.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blank">
  <p:cSld name="Vuota">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egnaposto data 1"/>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lvl="0"/>
            <a:endParaRPr lang="it-IT">
              <a:uFillTx/>
            </a:endParaRPr>
          </a:p>
        </p:txBody>
      </p:sp>
      <p:sp>
        <p:nvSpPr>
          <p:cNvPr xmlns:c="http://schemas.openxmlformats.org/drawingml/2006/chart" xmlns:pic="http://schemas.openxmlformats.org/drawingml/2006/picture" xmlns:dgm="http://schemas.openxmlformats.org/drawingml/2006/diagram" id="3" name="Segnaposto piè di pagina 2"/>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lvl="0"/>
            <a:endParaRPr lang="it-IT">
              <a:uFillTx/>
            </a:endParaRPr>
          </a:p>
        </p:txBody>
      </p:sp>
      <p:sp>
        <p:nvSpPr>
          <p:cNvPr xmlns:c="http://schemas.openxmlformats.org/drawingml/2006/chart" xmlns:pic="http://schemas.openxmlformats.org/drawingml/2006/picture" xmlns:dgm="http://schemas.openxmlformats.org/drawingml/2006/diagram" id="4" name="Segnaposto numero diapositiva 3"/>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lvl="0"/>
            <a:fld id="{C0DE5BA7-275B-4D24-BF40-A8FBBFAE31AF}" type="slidenum">
              <a:rPr lang="it-IT" smtClean="0">
                <a:uFillTx/>
              </a:rPr>
              <a:t>‹N›</a:t>
            </a:fld>
            <a:endParaRPr lang="it-IT">
              <a:uFillTx/>
            </a:endParaRPr>
          </a:p>
        </p:txBody>
      </p:sp>
    </p:spTree>
  </p:cSld>
  <p:clrMapOvr xmlns:c="http://schemas.openxmlformats.org/drawingml/2006/chart" xmlns:pic="http://schemas.openxmlformats.org/drawingml/2006/picture" xmlns:dgm="http://schemas.openxmlformats.org/drawingml/2006/diagram">
    <a:masterClrMapping/>
  </p:clrMapOvr>
  <p:hf dt="0" ftr="0" hdr="0" sldNum="0"/>
</p:sldLayout>
</file>

<file path=ppt/slideLayouts/slideLayout8.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objTx">
  <p:cSld name="Contenuto con didascalia">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olo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504034" y="300987"/>
            <a:ext cx="3316456" cy="1280945"/>
          </a:xfrm>
        </p:spPr>
        <p:txBody xmlns:c="http://schemas.openxmlformats.org/drawingml/2006/chart" xmlns:pic="http://schemas.openxmlformats.org/drawingml/2006/picture" xmlns:dgm="http://schemas.openxmlformats.org/drawingml/2006/diagram">
          <a:bodyPr anchor="b"/>
          <a:lstStyle>
            <a:lvl1pPr algn="l">
              <a:defRPr b="1" sz="2200">
                <a:uFillTx/>
              </a:defRPr>
            </a:lvl1pPr>
          </a:lstStyle>
          <a:p>
            <a:r>
              <a:rPr lang="it-IT" smtClean="0">
                <a:uFillTx/>
              </a:rPr>
              <a:t>Fare clic per modificare lo stile del titolo</a:t>
            </a:r>
            <a:endParaRPr lang="it-IT">
              <a:uFillTx/>
            </a:endParaRPr>
          </a:p>
        </p:txBody>
      </p:sp>
      <p:sp>
        <p:nvSpPr>
          <p:cNvPr xmlns:c="http://schemas.openxmlformats.org/drawingml/2006/chart" xmlns:pic="http://schemas.openxmlformats.org/drawingml/2006/picture" xmlns:dgm="http://schemas.openxmlformats.org/drawingml/2006/diagram" id="3" name="Segnaposto contenuto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a:xfrm>
            <a:off x="3941249" y="300992"/>
            <a:ext cx="5635349" cy="6451973"/>
          </a:xfrm>
        </p:spPr>
        <p:txBody xmlns:c="http://schemas.openxmlformats.org/drawingml/2006/chart" xmlns:pic="http://schemas.openxmlformats.org/drawingml/2006/picture" xmlns:dgm="http://schemas.openxmlformats.org/drawingml/2006/diagram">
          <a:bodyPr/>
          <a:lstStyle>
            <a:lvl1pPr>
              <a:defRPr sz="3500">
                <a:uFillTx/>
              </a:defRPr>
            </a:lvl1pPr>
            <a:lvl2pPr>
              <a:defRPr sz="3100">
                <a:uFillTx/>
              </a:defRPr>
            </a:lvl2pPr>
            <a:lvl3pPr>
              <a:defRPr sz="2600">
                <a:uFillTx/>
              </a:defRPr>
            </a:lvl3pPr>
            <a:lvl4pPr>
              <a:defRPr sz="2200">
                <a:uFillTx/>
              </a:defRPr>
            </a:lvl4pPr>
            <a:lvl5pPr>
              <a:defRPr sz="2200">
                <a:uFillTx/>
              </a:defRPr>
            </a:lvl5pPr>
            <a:lvl6pPr>
              <a:defRPr sz="2200">
                <a:uFillTx/>
              </a:defRPr>
            </a:lvl6pPr>
            <a:lvl7pPr>
              <a:defRPr sz="2200">
                <a:uFillTx/>
              </a:defRPr>
            </a:lvl7pPr>
            <a:lvl8pPr>
              <a:defRPr sz="2200">
                <a:uFillTx/>
              </a:defRPr>
            </a:lvl8pPr>
            <a:lvl9pPr>
              <a:defRPr sz="2200">
                <a:uFillTx/>
              </a:defRPr>
            </a:lvl9pPr>
          </a:lstStyle>
          <a:p>
            <a:pPr lvl="0"/>
            <a:r>
              <a:rPr lang="it-IT" smtClean="0">
                <a:uFillTx/>
              </a:rPr>
              <a:t>Fare clic per modificare stili del testo dello schema</a:t>
            </a:r>
          </a:p>
          <a:p>
            <a:pPr lvl="1"/>
            <a:r>
              <a:rPr lang="it-IT" smtClean="0">
                <a:uFillTx/>
              </a:rPr>
              <a:t>Secondo livello</a:t>
            </a:r>
          </a:p>
          <a:p>
            <a:pPr lvl="2"/>
            <a:r>
              <a:rPr lang="it-IT" smtClean="0">
                <a:uFillTx/>
              </a:rPr>
              <a:t>Terzo livello</a:t>
            </a:r>
          </a:p>
          <a:p>
            <a:pPr lvl="3"/>
            <a:r>
              <a:rPr lang="it-IT" smtClean="0">
                <a:uFillTx/>
              </a:rPr>
              <a:t>Quarto livello</a:t>
            </a:r>
          </a:p>
          <a:p>
            <a:pPr lvl="4"/>
            <a:r>
              <a:rPr lang="it-IT" smtClean="0">
                <a:uFillTx/>
              </a:rPr>
              <a:t>Quinto livello</a:t>
            </a:r>
            <a:endParaRPr lang="it-IT">
              <a:uFillTx/>
            </a:endParaRPr>
          </a:p>
        </p:txBody>
      </p:sp>
      <p:sp>
        <p:nvSpPr>
          <p:cNvPr xmlns:c="http://schemas.openxmlformats.org/drawingml/2006/chart" xmlns:pic="http://schemas.openxmlformats.org/drawingml/2006/picture" xmlns:dgm="http://schemas.openxmlformats.org/drawingml/2006/diagram" id="4" name="Segnaposto testo 3"/>
          <p:cNvSpPr xmlns:c="http://schemas.openxmlformats.org/drawingml/2006/chart" xmlns:pic="http://schemas.openxmlformats.org/drawingml/2006/picture" xmlns:dgm="http://schemas.openxmlformats.org/drawingml/2006/diagram">
            <a:spLocks noGrp="1"/>
          </p:cNvSpPr>
          <p:nvPr>
            <p:ph idx="2" sz="half" type="body"/>
          </p:nvPr>
        </p:nvSpPr>
        <p:spPr xmlns:c="http://schemas.openxmlformats.org/drawingml/2006/chart" xmlns:pic="http://schemas.openxmlformats.org/drawingml/2006/picture" xmlns:dgm="http://schemas.openxmlformats.org/drawingml/2006/diagram">
          <a:xfrm>
            <a:off x="504034" y="1581937"/>
            <a:ext cx="3316456" cy="5171028"/>
          </a:xfrm>
        </p:spPr>
        <p:txBody xmlns:c="http://schemas.openxmlformats.org/drawingml/2006/chart" xmlns:pic="http://schemas.openxmlformats.org/drawingml/2006/picture" xmlns:dgm="http://schemas.openxmlformats.org/drawingml/2006/diagram">
          <a:bodyPr/>
          <a:lstStyle>
            <a:lvl1pPr indent="0" marL="0">
              <a:buNone/>
              <a:defRPr sz="1500">
                <a:uFillTx/>
              </a:defRPr>
            </a:lvl1pPr>
            <a:lvl2pPr indent="0" marL="503763">
              <a:buNone/>
              <a:defRPr sz="1300">
                <a:uFillTx/>
              </a:defRPr>
            </a:lvl2pPr>
            <a:lvl3pPr indent="0" marL="1007525">
              <a:buNone/>
              <a:defRPr sz="1100">
                <a:uFillTx/>
              </a:defRPr>
            </a:lvl3pPr>
            <a:lvl4pPr indent="0" marL="1511289">
              <a:buNone/>
              <a:defRPr sz="1000">
                <a:uFillTx/>
              </a:defRPr>
            </a:lvl4pPr>
            <a:lvl5pPr indent="0" marL="2015050">
              <a:buNone/>
              <a:defRPr sz="1000">
                <a:uFillTx/>
              </a:defRPr>
            </a:lvl5pPr>
            <a:lvl6pPr indent="0" marL="2518813">
              <a:buNone/>
              <a:defRPr sz="1000">
                <a:uFillTx/>
              </a:defRPr>
            </a:lvl6pPr>
            <a:lvl7pPr indent="0" marL="3022575">
              <a:buNone/>
              <a:defRPr sz="1000">
                <a:uFillTx/>
              </a:defRPr>
            </a:lvl7pPr>
            <a:lvl8pPr indent="0" marL="3526337">
              <a:buNone/>
              <a:defRPr sz="1000">
                <a:uFillTx/>
              </a:defRPr>
            </a:lvl8pPr>
            <a:lvl9pPr indent="0" marL="4030100">
              <a:buNone/>
              <a:defRPr sz="1000">
                <a:uFillTx/>
              </a:defRPr>
            </a:lvl9pPr>
          </a:lstStyle>
          <a:p>
            <a:pPr lvl="0"/>
            <a:r>
              <a:rPr lang="it-IT" smtClean="0">
                <a:uFillTx/>
              </a:rPr>
              <a:t>Fare clic per modificare stili del testo dello schema</a:t>
            </a:r>
          </a:p>
        </p:txBody>
      </p:sp>
      <p:sp>
        <p:nvSpPr>
          <p:cNvPr xmlns:c="http://schemas.openxmlformats.org/drawingml/2006/chart" xmlns:pic="http://schemas.openxmlformats.org/drawingml/2006/picture" xmlns:dgm="http://schemas.openxmlformats.org/drawingml/2006/diagram" id="5" name="Segnaposto data 4"/>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lvl="0"/>
            <a:endParaRPr lang="it-IT">
              <a:uFillTx/>
            </a:endParaRPr>
          </a:p>
        </p:txBody>
      </p:sp>
      <p:sp>
        <p:nvSpPr>
          <p:cNvPr xmlns:c="http://schemas.openxmlformats.org/drawingml/2006/chart" xmlns:pic="http://schemas.openxmlformats.org/drawingml/2006/picture" xmlns:dgm="http://schemas.openxmlformats.org/drawingml/2006/diagram" id="6" name="Segnaposto piè di pagina 5"/>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lvl="0"/>
            <a:endParaRPr lang="it-IT">
              <a:uFillTx/>
            </a:endParaRPr>
          </a:p>
        </p:txBody>
      </p:sp>
      <p:sp>
        <p:nvSpPr>
          <p:cNvPr xmlns:c="http://schemas.openxmlformats.org/drawingml/2006/chart" xmlns:pic="http://schemas.openxmlformats.org/drawingml/2006/picture" xmlns:dgm="http://schemas.openxmlformats.org/drawingml/2006/diagram" id="7" name="Segnaposto numero diapositiva 6"/>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lvl="0"/>
            <a:fld id="{4CAAE151-050B-4D7A-A426-06609B2BC5BE}" type="slidenum">
              <a:rPr lang="it-IT" smtClean="0">
                <a:uFillTx/>
              </a:rPr>
              <a:t>‹N›</a:t>
            </a:fld>
            <a:endParaRPr lang="it-IT">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9.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picTx">
  <p:cSld name="Immagine con didascalia">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olo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1975873" y="5291772"/>
            <a:ext cx="6048375" cy="624724"/>
          </a:xfrm>
        </p:spPr>
        <p:txBody xmlns:c="http://schemas.openxmlformats.org/drawingml/2006/chart" xmlns:pic="http://schemas.openxmlformats.org/drawingml/2006/picture" xmlns:dgm="http://schemas.openxmlformats.org/drawingml/2006/diagram">
          <a:bodyPr anchor="b"/>
          <a:lstStyle>
            <a:lvl1pPr algn="l">
              <a:defRPr b="1" sz="2200">
                <a:uFillTx/>
              </a:defRPr>
            </a:lvl1pPr>
          </a:lstStyle>
          <a:p>
            <a:r>
              <a:rPr lang="it-IT" smtClean="0">
                <a:uFillTx/>
              </a:rPr>
              <a:t>Fare clic per modificare lo stile del titolo</a:t>
            </a:r>
            <a:endParaRPr lang="it-IT">
              <a:uFillTx/>
            </a:endParaRPr>
          </a:p>
        </p:txBody>
      </p:sp>
      <p:sp>
        <p:nvSpPr>
          <p:cNvPr xmlns:c="http://schemas.openxmlformats.org/drawingml/2006/chart" xmlns:pic="http://schemas.openxmlformats.org/drawingml/2006/picture" xmlns:dgm="http://schemas.openxmlformats.org/drawingml/2006/diagram" id="3" name="Segnaposto immagine 2"/>
          <p:cNvSpPr xmlns:c="http://schemas.openxmlformats.org/drawingml/2006/chart" xmlns:pic="http://schemas.openxmlformats.org/drawingml/2006/picture" xmlns:dgm="http://schemas.openxmlformats.org/drawingml/2006/diagram">
            <a:spLocks noGrp="1"/>
          </p:cNvSpPr>
          <p:nvPr>
            <p:ph idx="1" type="pic"/>
          </p:nvPr>
        </p:nvSpPr>
        <p:spPr xmlns:c="http://schemas.openxmlformats.org/drawingml/2006/chart" xmlns:pic="http://schemas.openxmlformats.org/drawingml/2006/picture" xmlns:dgm="http://schemas.openxmlformats.org/drawingml/2006/diagram">
          <a:xfrm>
            <a:off x="1975873" y="675471"/>
            <a:ext cx="6048375" cy="4535805"/>
          </a:xfrm>
        </p:spPr>
        <p:txBody xmlns:c="http://schemas.openxmlformats.org/drawingml/2006/chart" xmlns:pic="http://schemas.openxmlformats.org/drawingml/2006/picture" xmlns:dgm="http://schemas.openxmlformats.org/drawingml/2006/diagram">
          <a:bodyPr/>
          <a:lstStyle>
            <a:lvl1pPr indent="0" marL="0">
              <a:buNone/>
              <a:defRPr sz="3500">
                <a:uFillTx/>
              </a:defRPr>
            </a:lvl1pPr>
            <a:lvl2pPr indent="0" marL="503763">
              <a:buNone/>
              <a:defRPr sz="3100">
                <a:uFillTx/>
              </a:defRPr>
            </a:lvl2pPr>
            <a:lvl3pPr indent="0" marL="1007525">
              <a:buNone/>
              <a:defRPr sz="2600">
                <a:uFillTx/>
              </a:defRPr>
            </a:lvl3pPr>
            <a:lvl4pPr indent="0" marL="1511289">
              <a:buNone/>
              <a:defRPr sz="2200">
                <a:uFillTx/>
              </a:defRPr>
            </a:lvl4pPr>
            <a:lvl5pPr indent="0" marL="2015050">
              <a:buNone/>
              <a:defRPr sz="2200">
                <a:uFillTx/>
              </a:defRPr>
            </a:lvl5pPr>
            <a:lvl6pPr indent="0" marL="2518813">
              <a:buNone/>
              <a:defRPr sz="2200">
                <a:uFillTx/>
              </a:defRPr>
            </a:lvl6pPr>
            <a:lvl7pPr indent="0" marL="3022575">
              <a:buNone/>
              <a:defRPr sz="2200">
                <a:uFillTx/>
              </a:defRPr>
            </a:lvl7pPr>
            <a:lvl8pPr indent="0" marL="3526337">
              <a:buNone/>
              <a:defRPr sz="2200">
                <a:uFillTx/>
              </a:defRPr>
            </a:lvl8pPr>
            <a:lvl9pPr indent="0" marL="4030100">
              <a:buNone/>
              <a:defRPr sz="2200">
                <a:uFillTx/>
              </a:defRPr>
            </a:lvl9pPr>
          </a:lstStyle>
          <a:p>
            <a:endParaRPr lang="it-IT">
              <a:uFillTx/>
            </a:endParaRPr>
          </a:p>
        </p:txBody>
      </p:sp>
      <p:sp>
        <p:nvSpPr>
          <p:cNvPr xmlns:c="http://schemas.openxmlformats.org/drawingml/2006/chart" xmlns:pic="http://schemas.openxmlformats.org/drawingml/2006/picture" xmlns:dgm="http://schemas.openxmlformats.org/drawingml/2006/diagram" id="4" name="Segnaposto testo 3"/>
          <p:cNvSpPr xmlns:c="http://schemas.openxmlformats.org/drawingml/2006/chart" xmlns:pic="http://schemas.openxmlformats.org/drawingml/2006/picture" xmlns:dgm="http://schemas.openxmlformats.org/drawingml/2006/diagram">
            <a:spLocks noGrp="1"/>
          </p:cNvSpPr>
          <p:nvPr>
            <p:ph idx="2" sz="half" type="body"/>
          </p:nvPr>
        </p:nvSpPr>
        <p:spPr xmlns:c="http://schemas.openxmlformats.org/drawingml/2006/chart" xmlns:pic="http://schemas.openxmlformats.org/drawingml/2006/picture" xmlns:dgm="http://schemas.openxmlformats.org/drawingml/2006/diagram">
          <a:xfrm>
            <a:off x="1975873" y="5916496"/>
            <a:ext cx="6048375" cy="887211"/>
          </a:xfrm>
        </p:spPr>
        <p:txBody xmlns:c="http://schemas.openxmlformats.org/drawingml/2006/chart" xmlns:pic="http://schemas.openxmlformats.org/drawingml/2006/picture" xmlns:dgm="http://schemas.openxmlformats.org/drawingml/2006/diagram">
          <a:bodyPr/>
          <a:lstStyle>
            <a:lvl1pPr indent="0" marL="0">
              <a:buNone/>
              <a:defRPr sz="1500">
                <a:uFillTx/>
              </a:defRPr>
            </a:lvl1pPr>
            <a:lvl2pPr indent="0" marL="503763">
              <a:buNone/>
              <a:defRPr sz="1300">
                <a:uFillTx/>
              </a:defRPr>
            </a:lvl2pPr>
            <a:lvl3pPr indent="0" marL="1007525">
              <a:buNone/>
              <a:defRPr sz="1100">
                <a:uFillTx/>
              </a:defRPr>
            </a:lvl3pPr>
            <a:lvl4pPr indent="0" marL="1511289">
              <a:buNone/>
              <a:defRPr sz="1000">
                <a:uFillTx/>
              </a:defRPr>
            </a:lvl4pPr>
            <a:lvl5pPr indent="0" marL="2015050">
              <a:buNone/>
              <a:defRPr sz="1000">
                <a:uFillTx/>
              </a:defRPr>
            </a:lvl5pPr>
            <a:lvl6pPr indent="0" marL="2518813">
              <a:buNone/>
              <a:defRPr sz="1000">
                <a:uFillTx/>
              </a:defRPr>
            </a:lvl6pPr>
            <a:lvl7pPr indent="0" marL="3022575">
              <a:buNone/>
              <a:defRPr sz="1000">
                <a:uFillTx/>
              </a:defRPr>
            </a:lvl7pPr>
            <a:lvl8pPr indent="0" marL="3526337">
              <a:buNone/>
              <a:defRPr sz="1000">
                <a:uFillTx/>
              </a:defRPr>
            </a:lvl8pPr>
            <a:lvl9pPr indent="0" marL="4030100">
              <a:buNone/>
              <a:defRPr sz="1000">
                <a:uFillTx/>
              </a:defRPr>
            </a:lvl9pPr>
          </a:lstStyle>
          <a:p>
            <a:pPr lvl="0"/>
            <a:r>
              <a:rPr lang="it-IT" smtClean="0">
                <a:uFillTx/>
              </a:rPr>
              <a:t>Fare clic per modificare stili del testo dello schema</a:t>
            </a:r>
          </a:p>
        </p:txBody>
      </p:sp>
      <p:sp>
        <p:nvSpPr>
          <p:cNvPr xmlns:c="http://schemas.openxmlformats.org/drawingml/2006/chart" xmlns:pic="http://schemas.openxmlformats.org/drawingml/2006/picture" xmlns:dgm="http://schemas.openxmlformats.org/drawingml/2006/diagram" id="5" name="Segnaposto data 4"/>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lvl="0"/>
            <a:endParaRPr lang="it-IT">
              <a:uFillTx/>
            </a:endParaRPr>
          </a:p>
        </p:txBody>
      </p:sp>
      <p:sp>
        <p:nvSpPr>
          <p:cNvPr xmlns:c="http://schemas.openxmlformats.org/drawingml/2006/chart" xmlns:pic="http://schemas.openxmlformats.org/drawingml/2006/picture" xmlns:dgm="http://schemas.openxmlformats.org/drawingml/2006/diagram" id="6" name="Segnaposto piè di pagina 5"/>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lvl="0"/>
            <a:endParaRPr lang="it-IT">
              <a:uFillTx/>
            </a:endParaRPr>
          </a:p>
        </p:txBody>
      </p:sp>
      <p:sp>
        <p:nvSpPr>
          <p:cNvPr xmlns:c="http://schemas.openxmlformats.org/drawingml/2006/chart" xmlns:pic="http://schemas.openxmlformats.org/drawingml/2006/picture" xmlns:dgm="http://schemas.openxmlformats.org/drawingml/2006/diagram" id="7" name="Segnaposto numero diapositiva 6"/>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lvl="0"/>
            <a:fld id="{729F8BF9-7761-43EF-AF42-505A583CBEDE}" type="slidenum">
              <a:rPr lang="it-IT" smtClean="0">
                <a:uFillTx/>
              </a:rPr>
              <a:t>‹N›</a:t>
            </a:fld>
            <a:endParaRPr lang="it-IT">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Masters/_rels/slideMaster1.xml.rels><?xml version="1.0" standalone="yes" ?><Relationships xmlns="http://schemas.openxmlformats.org/package/2006/relationships"><Relationship Id="rId1" Target="../slideLayouts/slideLayout1.xml" Type="http://schemas.openxmlformats.org/officeDocument/2006/relationships/slideLayout"></Relationship><Relationship Id="rId2" Target="../slideLayouts/slideLayout2.xml" Type="http://schemas.openxmlformats.org/officeDocument/2006/relationships/slideLayout"></Relationship><Relationship Id="rId3" Target="../slideLayouts/slideLayout3.xml" Type="http://schemas.openxmlformats.org/officeDocument/2006/relationships/slideLayout"></Relationship><Relationship Id="rId4" Target="../slideLayouts/slideLayout4.xml" Type="http://schemas.openxmlformats.org/officeDocument/2006/relationships/slideLayout"></Relationship><Relationship Id="rId5" Target="../slideLayouts/slideLayout5.xml" Type="http://schemas.openxmlformats.org/officeDocument/2006/relationships/slideLayout"></Relationship><Relationship Id="rId6" Target="../slideLayouts/slideLayout6.xml" Type="http://schemas.openxmlformats.org/officeDocument/2006/relationships/slideLayout"></Relationship><Relationship Id="rId7" Target="../slideLayouts/slideLayout7.xml" Type="http://schemas.openxmlformats.org/officeDocument/2006/relationships/slideLayout"></Relationship><Relationship Id="rId8" Target="../slideLayouts/slideLayout8.xml" Type="http://schemas.openxmlformats.org/officeDocument/2006/relationships/slideLayout"></Relationship><Relationship Id="rId9" Target="../slideLayouts/slideLayout9.xml" Type="http://schemas.openxmlformats.org/officeDocument/2006/relationships/slideLayout"></Relationship><Relationship Id="rId10" Target="../slideLayouts/slideLayout10.xml" Type="http://schemas.openxmlformats.org/officeDocument/2006/relationships/slideLayout"></Relationship><Relationship Id="rId11" Target="../slideLayouts/slideLayout11.xml" Type="http://schemas.openxmlformats.org/officeDocument/2006/relationships/slideLayout"></Relationship><Relationship Id="rId12" Target="../theme/theme1.xml" Type="http://schemas.openxmlformats.org/officeDocument/2006/relationships/theme"></Relationship></Relationships>
</file>

<file path=ppt/slideMasters/slideMaster1.xml><?xml version="1.0" encoding="utf-8"?>
<p:sldMaster xmlns:a="http://schemas.openxmlformats.org/drawingml/2006/main" xmlns:p="http://schemas.openxmlformats.org/presentationml/2006/main" xmlns:s="http://schemas.openxmlformats.org/officeDocument/2006/sharedTypes" xmlns:r="http://schemas.openxmlformats.org/officeDocument/2006/relationships">
  <p:cSld>
    <p:bg>
      <p:bgRef xmlns:c="http://schemas.openxmlformats.org/drawingml/2006/chart" xmlns:pic="http://schemas.openxmlformats.org/drawingml/2006/picture" xmlns:dgm="http://schemas.openxmlformats.org/drawingml/2006/diagram" idx="1001">
        <a:schemeClr val="bg1"/>
      </p:bgRef>
    </p:b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egnaposto titolo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504031" y="302737"/>
            <a:ext cx="9072563" cy="1259946"/>
          </a:xfrm>
          <a:prstGeom prst="rect">
            <a:avLst/>
          </a:prstGeom>
        </p:spPr>
        <p:txBody xmlns:c="http://schemas.openxmlformats.org/drawingml/2006/chart" xmlns:pic="http://schemas.openxmlformats.org/drawingml/2006/picture" xmlns:dgm="http://schemas.openxmlformats.org/drawingml/2006/diagram">
          <a:bodyPr anchor="ctr" bIns="50377" lIns="100750" rIns="100750" rtlCol="0" tIns="50377" vert="horz">
            <a:normAutofit/>
          </a:bodyPr>
          <a:lstStyle/>
          <a:p>
            <a:r>
              <a:rPr lang="it-IT" smtClean="0">
                <a:uFillTx/>
              </a:rPr>
              <a:t>Fare clic per modificare lo stile del titolo</a:t>
            </a:r>
            <a:endParaRPr lang="it-IT">
              <a:uFillTx/>
            </a:endParaRPr>
          </a:p>
        </p:txBody>
      </p:sp>
      <p:sp>
        <p:nvSpPr>
          <p:cNvPr xmlns:c="http://schemas.openxmlformats.org/drawingml/2006/chart" xmlns:pic="http://schemas.openxmlformats.org/drawingml/2006/picture" xmlns:dgm="http://schemas.openxmlformats.org/drawingml/2006/diagram" id="3" name="Segnaposto testo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a:xfrm>
            <a:off x="504031" y="1763928"/>
            <a:ext cx="9072563" cy="4989036"/>
          </a:xfrm>
          <a:prstGeom prst="rect">
            <a:avLst/>
          </a:prstGeom>
        </p:spPr>
        <p:txBody xmlns:c="http://schemas.openxmlformats.org/drawingml/2006/chart" xmlns:pic="http://schemas.openxmlformats.org/drawingml/2006/picture" xmlns:dgm="http://schemas.openxmlformats.org/drawingml/2006/diagram">
          <a:bodyPr bIns="50377" lIns="100750" rIns="100750" rtlCol="0" tIns="50377" vert="horz">
            <a:normAutofit/>
          </a:bodyPr>
          <a:lstStyle/>
          <a:p>
            <a:pPr lvl="0"/>
            <a:r>
              <a:rPr lang="it-IT" smtClean="0">
                <a:uFillTx/>
              </a:rPr>
              <a:t>Fare clic per modificare stili del testo dello schema</a:t>
            </a:r>
          </a:p>
          <a:p>
            <a:pPr lvl="1"/>
            <a:r>
              <a:rPr lang="it-IT" smtClean="0">
                <a:uFillTx/>
              </a:rPr>
              <a:t>Secondo livello</a:t>
            </a:r>
          </a:p>
          <a:p>
            <a:pPr lvl="2"/>
            <a:r>
              <a:rPr lang="it-IT" smtClean="0">
                <a:uFillTx/>
              </a:rPr>
              <a:t>Terzo livello</a:t>
            </a:r>
          </a:p>
          <a:p>
            <a:pPr lvl="3"/>
            <a:r>
              <a:rPr lang="it-IT" smtClean="0">
                <a:uFillTx/>
              </a:rPr>
              <a:t>Quarto livello</a:t>
            </a:r>
          </a:p>
          <a:p>
            <a:pPr lvl="4"/>
            <a:r>
              <a:rPr lang="it-IT" smtClean="0">
                <a:uFillTx/>
              </a:rPr>
              <a:t>Quinto livello</a:t>
            </a:r>
            <a:endParaRPr lang="it-IT">
              <a:uFillTx/>
            </a:endParaRPr>
          </a:p>
        </p:txBody>
      </p:sp>
      <p:sp>
        <p:nvSpPr>
          <p:cNvPr xmlns:c="http://schemas.openxmlformats.org/drawingml/2006/chart" xmlns:pic="http://schemas.openxmlformats.org/drawingml/2006/picture" xmlns:dgm="http://schemas.openxmlformats.org/drawingml/2006/diagram" id="4" name="Segnaposto data 3"/>
          <p:cNvSpPr xmlns:c="http://schemas.openxmlformats.org/drawingml/2006/chart" xmlns:pic="http://schemas.openxmlformats.org/drawingml/2006/picture" xmlns:dgm="http://schemas.openxmlformats.org/drawingml/2006/diagram">
            <a:spLocks noGrp="1"/>
          </p:cNvSpPr>
          <p:nvPr>
            <p:ph idx="2" sz="half" type="dt"/>
          </p:nvPr>
        </p:nvSpPr>
        <p:spPr xmlns:c="http://schemas.openxmlformats.org/drawingml/2006/chart" xmlns:pic="http://schemas.openxmlformats.org/drawingml/2006/picture" xmlns:dgm="http://schemas.openxmlformats.org/drawingml/2006/diagram">
          <a:xfrm>
            <a:off x="504031" y="7006704"/>
            <a:ext cx="2352146" cy="402483"/>
          </a:xfrm>
          <a:prstGeom prst="rect">
            <a:avLst/>
          </a:prstGeom>
        </p:spPr>
        <p:txBody xmlns:c="http://schemas.openxmlformats.org/drawingml/2006/chart" xmlns:pic="http://schemas.openxmlformats.org/drawingml/2006/picture" xmlns:dgm="http://schemas.openxmlformats.org/drawingml/2006/diagram">
          <a:bodyPr anchor="ctr" bIns="50377" lIns="100750" rIns="100750" rtlCol="0" tIns="50377" vert="horz"/>
          <a:lstStyle>
            <a:lvl1pPr algn="l">
              <a:defRPr sz="1300">
                <a:solidFill>
                  <a:schemeClr val="tx1">
                    <a:tint val="75000"/>
                  </a:schemeClr>
                </a:solidFill>
                <a:uFillTx/>
              </a:defRPr>
            </a:lvl1pPr>
          </a:lstStyle>
          <a:p>
            <a:pPr lvl="0"/>
            <a:endParaRPr lang="it-IT">
              <a:uFillTx/>
            </a:endParaRPr>
          </a:p>
        </p:txBody>
      </p:sp>
      <p:sp>
        <p:nvSpPr>
          <p:cNvPr xmlns:c="http://schemas.openxmlformats.org/drawingml/2006/chart" xmlns:pic="http://schemas.openxmlformats.org/drawingml/2006/picture" xmlns:dgm="http://schemas.openxmlformats.org/drawingml/2006/diagram" id="5" name="Segnaposto piè di pagina 4"/>
          <p:cNvSpPr xmlns:c="http://schemas.openxmlformats.org/drawingml/2006/chart" xmlns:pic="http://schemas.openxmlformats.org/drawingml/2006/picture" xmlns:dgm="http://schemas.openxmlformats.org/drawingml/2006/diagram">
            <a:spLocks noGrp="1"/>
          </p:cNvSpPr>
          <p:nvPr>
            <p:ph idx="3" sz="quarter" type="ftr"/>
          </p:nvPr>
        </p:nvSpPr>
        <p:spPr xmlns:c="http://schemas.openxmlformats.org/drawingml/2006/chart" xmlns:pic="http://schemas.openxmlformats.org/drawingml/2006/picture" xmlns:dgm="http://schemas.openxmlformats.org/drawingml/2006/diagram">
          <a:xfrm>
            <a:off x="3444214" y="7006704"/>
            <a:ext cx="3192198" cy="402483"/>
          </a:xfrm>
          <a:prstGeom prst="rect">
            <a:avLst/>
          </a:prstGeom>
        </p:spPr>
        <p:txBody xmlns:c="http://schemas.openxmlformats.org/drawingml/2006/chart" xmlns:pic="http://schemas.openxmlformats.org/drawingml/2006/picture" xmlns:dgm="http://schemas.openxmlformats.org/drawingml/2006/diagram">
          <a:bodyPr anchor="ctr" bIns="50377" lIns="100750" rIns="100750" rtlCol="0" tIns="50377" vert="horz"/>
          <a:lstStyle>
            <a:lvl1pPr algn="ctr">
              <a:defRPr sz="1300">
                <a:solidFill>
                  <a:schemeClr val="tx1">
                    <a:tint val="75000"/>
                  </a:schemeClr>
                </a:solidFill>
                <a:uFillTx/>
              </a:defRPr>
            </a:lvl1pPr>
          </a:lstStyle>
          <a:p>
            <a:pPr lvl="0"/>
            <a:endParaRPr lang="it-IT">
              <a:uFillTx/>
            </a:endParaRPr>
          </a:p>
        </p:txBody>
      </p:sp>
      <p:sp>
        <p:nvSpPr>
          <p:cNvPr xmlns:c="http://schemas.openxmlformats.org/drawingml/2006/chart" xmlns:pic="http://schemas.openxmlformats.org/drawingml/2006/picture" xmlns:dgm="http://schemas.openxmlformats.org/drawingml/2006/diagram" id="6" name="Segnaposto numero diapositiva 5"/>
          <p:cNvSpPr xmlns:c="http://schemas.openxmlformats.org/drawingml/2006/chart" xmlns:pic="http://schemas.openxmlformats.org/drawingml/2006/picture" xmlns:dgm="http://schemas.openxmlformats.org/drawingml/2006/diagram">
            <a:spLocks noGrp="1"/>
          </p:cNvSpPr>
          <p:nvPr>
            <p:ph idx="4" sz="quarter" type="sldNum"/>
          </p:nvPr>
        </p:nvSpPr>
        <p:spPr xmlns:c="http://schemas.openxmlformats.org/drawingml/2006/chart" xmlns:pic="http://schemas.openxmlformats.org/drawingml/2006/picture" xmlns:dgm="http://schemas.openxmlformats.org/drawingml/2006/diagram">
          <a:xfrm>
            <a:off x="7224448" y="7006704"/>
            <a:ext cx="2352146" cy="402483"/>
          </a:xfrm>
          <a:prstGeom prst="rect">
            <a:avLst/>
          </a:prstGeom>
        </p:spPr>
        <p:txBody xmlns:c="http://schemas.openxmlformats.org/drawingml/2006/chart" xmlns:pic="http://schemas.openxmlformats.org/drawingml/2006/picture" xmlns:dgm="http://schemas.openxmlformats.org/drawingml/2006/diagram">
          <a:bodyPr anchor="ctr" bIns="50377" lIns="100750" rIns="100750" rtlCol="0" tIns="50377" vert="horz"/>
          <a:lstStyle>
            <a:lvl1pPr algn="r">
              <a:defRPr sz="1300">
                <a:solidFill>
                  <a:schemeClr val="tx1">
                    <a:tint val="75000"/>
                  </a:schemeClr>
                </a:solidFill>
                <a:uFillTx/>
              </a:defRPr>
            </a:lvl1pPr>
          </a:lstStyle>
          <a:p>
            <a:pPr lvl="0"/>
            <a:fld id="{8EE3D4A4-F119-4185-B8A2-B6D91A2C448E}" type="slidenum">
              <a:rPr lang="it-IT" smtClean="0">
                <a:uFillTx/>
              </a:rPr>
              <a:t>‹N›</a:t>
            </a:fld>
            <a:endParaRPr lang="it-IT">
              <a:uFillTx/>
            </a:endParaRPr>
          </a:p>
        </p:txBody>
      </p:sp>
    </p:spTree>
  </p:cSld>
  <p:clrMap xmlns:c="http://schemas.openxmlformats.org/drawingml/2006/chart" xmlns:pic="http://schemas.openxmlformats.org/drawingml/2006/picture" xmlns:dgm="http://schemas.openxmlformats.org/drawingml/2006/diagram" accent1="accent1" accent2="accent2" accent3="accent3" accent4="accent4" accent5="accent5" accent6="accent6" bg1="lt1" bg2="lt2" folHlink="folHlink" hlink="hlink" tx1="dk1" tx2="dk2"/>
  <p:sldLayoutIdLst>
    <p:sldLayoutId r:id="rId1" id="2147483661"/>
    <p:sldLayoutId r:id="rId2" id="2147483662"/>
    <p:sldLayoutId r:id="rId3" id="2147483663"/>
    <p:sldLayoutId r:id="rId4" id="2147483664"/>
    <p:sldLayoutId r:id="rId5" id="2147483665"/>
    <p:sldLayoutId r:id="rId6" id="2147483666"/>
    <p:sldLayoutId r:id="rId7" id="2147483667"/>
    <p:sldLayoutId r:id="rId8" id="2147483668"/>
    <p:sldLayoutId r:id="rId9" id="2147483669"/>
    <p:sldLayoutId r:id="rId10" id="2147483670"/>
    <p:sldLayoutId r:id="rId11" id="2147483671"/>
  </p:sldLayoutIdLst>
  <p:txStyles>
    <p:titleStyle xmlns:c="http://schemas.openxmlformats.org/drawingml/2006/chart" xmlns:pic="http://schemas.openxmlformats.org/drawingml/2006/picture" xmlns:dgm="http://schemas.openxmlformats.org/drawingml/2006/diagram">
      <a:lvl1pPr algn="ctr" defTabSz="1007525" eaLnBrk="1" hangingPunct="1" latinLnBrk="0" rtl="0">
        <a:spcBef>
          <a:spcPct val="0"/>
        </a:spcBef>
        <a:buNone/>
        <a:defRPr kern="1200" sz="4900">
          <a:solidFill>
            <a:schemeClr val="tx1"/>
          </a:solidFill>
          <a:uFillTx/>
          <a:latin typeface="+mj-lt"/>
          <a:ea typeface="+mj-ea"/>
          <a:cs typeface="+mj-cs"/>
        </a:defRPr>
      </a:lvl1pPr>
    </p:titleStyle>
    <p:bodyStyle xmlns:c="http://schemas.openxmlformats.org/drawingml/2006/chart" xmlns:pic="http://schemas.openxmlformats.org/drawingml/2006/picture" xmlns:dgm="http://schemas.openxmlformats.org/drawingml/2006/diagram">
      <a:lvl1pPr algn="l" defTabSz="1007525" eaLnBrk="1" hangingPunct="1" indent="-377822" latinLnBrk="0" marL="377822" rtl="0">
        <a:spcBef>
          <a:spcPct val="20000"/>
        </a:spcBef>
        <a:buFont charset="0" pitchFamily="34" typeface="Arial"/>
        <a:buChar char="•"/>
        <a:defRPr kern="1200" sz="3500">
          <a:solidFill>
            <a:schemeClr val="tx1"/>
          </a:solidFill>
          <a:uFillTx/>
          <a:latin typeface="+mn-lt"/>
          <a:ea typeface="+mn-ea"/>
          <a:cs typeface="+mn-cs"/>
        </a:defRPr>
      </a:lvl1pPr>
      <a:lvl2pPr algn="l" defTabSz="1007525" eaLnBrk="1" hangingPunct="1" indent="-314850" latinLnBrk="0" marL="818614" rtl="0">
        <a:spcBef>
          <a:spcPct val="20000"/>
        </a:spcBef>
        <a:buFont charset="0" pitchFamily="34" typeface="Arial"/>
        <a:buChar char="–"/>
        <a:defRPr kern="1200" sz="3100">
          <a:solidFill>
            <a:schemeClr val="tx1"/>
          </a:solidFill>
          <a:uFillTx/>
          <a:latin typeface="+mn-lt"/>
          <a:ea typeface="+mn-ea"/>
          <a:cs typeface="+mn-cs"/>
        </a:defRPr>
      </a:lvl2pPr>
      <a:lvl3pPr algn="l" defTabSz="1007525" eaLnBrk="1" hangingPunct="1" indent="-251882" latinLnBrk="0" marL="1259409" rtl="0">
        <a:spcBef>
          <a:spcPct val="20000"/>
        </a:spcBef>
        <a:buFont charset="0" pitchFamily="34" typeface="Arial"/>
        <a:buChar char="•"/>
        <a:defRPr kern="1200" sz="2600">
          <a:solidFill>
            <a:schemeClr val="tx1"/>
          </a:solidFill>
          <a:uFillTx/>
          <a:latin typeface="+mn-lt"/>
          <a:ea typeface="+mn-ea"/>
          <a:cs typeface="+mn-cs"/>
        </a:defRPr>
      </a:lvl3pPr>
      <a:lvl4pPr algn="l" defTabSz="1007525" eaLnBrk="1" hangingPunct="1" indent="-251882" latinLnBrk="0" marL="1763170" rtl="0">
        <a:spcBef>
          <a:spcPct val="20000"/>
        </a:spcBef>
        <a:buFont charset="0" pitchFamily="34" typeface="Arial"/>
        <a:buChar char="–"/>
        <a:defRPr kern="1200" sz="2200">
          <a:solidFill>
            <a:schemeClr val="tx1"/>
          </a:solidFill>
          <a:uFillTx/>
          <a:latin typeface="+mn-lt"/>
          <a:ea typeface="+mn-ea"/>
          <a:cs typeface="+mn-cs"/>
        </a:defRPr>
      </a:lvl4pPr>
      <a:lvl5pPr algn="l" defTabSz="1007525" eaLnBrk="1" hangingPunct="1" indent="-251882" latinLnBrk="0" marL="2266932" rtl="0">
        <a:spcBef>
          <a:spcPct val="20000"/>
        </a:spcBef>
        <a:buFont charset="0" pitchFamily="34" typeface="Arial"/>
        <a:buChar char="»"/>
        <a:defRPr kern="1200" sz="2200">
          <a:solidFill>
            <a:schemeClr val="tx1"/>
          </a:solidFill>
          <a:uFillTx/>
          <a:latin typeface="+mn-lt"/>
          <a:ea typeface="+mn-ea"/>
          <a:cs typeface="+mn-cs"/>
        </a:defRPr>
      </a:lvl5pPr>
      <a:lvl6pPr algn="l" defTabSz="1007525" eaLnBrk="1" hangingPunct="1" indent="-251882" latinLnBrk="0" marL="2770695" rtl="0">
        <a:spcBef>
          <a:spcPct val="20000"/>
        </a:spcBef>
        <a:buFont charset="0" pitchFamily="34" typeface="Arial"/>
        <a:buChar char="•"/>
        <a:defRPr kern="1200" sz="2200">
          <a:solidFill>
            <a:schemeClr val="tx1"/>
          </a:solidFill>
          <a:uFillTx/>
          <a:latin typeface="+mn-lt"/>
          <a:ea typeface="+mn-ea"/>
          <a:cs typeface="+mn-cs"/>
        </a:defRPr>
      </a:lvl6pPr>
      <a:lvl7pPr algn="l" defTabSz="1007525" eaLnBrk="1" hangingPunct="1" indent="-251882" latinLnBrk="0" marL="3274457" rtl="0">
        <a:spcBef>
          <a:spcPct val="20000"/>
        </a:spcBef>
        <a:buFont charset="0" pitchFamily="34" typeface="Arial"/>
        <a:buChar char="•"/>
        <a:defRPr kern="1200" sz="2200">
          <a:solidFill>
            <a:schemeClr val="tx1"/>
          </a:solidFill>
          <a:uFillTx/>
          <a:latin typeface="+mn-lt"/>
          <a:ea typeface="+mn-ea"/>
          <a:cs typeface="+mn-cs"/>
        </a:defRPr>
      </a:lvl7pPr>
      <a:lvl8pPr algn="l" defTabSz="1007525" eaLnBrk="1" hangingPunct="1" indent="-251882" latinLnBrk="0" marL="3778220" rtl="0">
        <a:spcBef>
          <a:spcPct val="20000"/>
        </a:spcBef>
        <a:buFont charset="0" pitchFamily="34" typeface="Arial"/>
        <a:buChar char="•"/>
        <a:defRPr kern="1200" sz="2200">
          <a:solidFill>
            <a:schemeClr val="tx1"/>
          </a:solidFill>
          <a:uFillTx/>
          <a:latin typeface="+mn-lt"/>
          <a:ea typeface="+mn-ea"/>
          <a:cs typeface="+mn-cs"/>
        </a:defRPr>
      </a:lvl8pPr>
      <a:lvl9pPr algn="l" defTabSz="1007525" eaLnBrk="1" hangingPunct="1" indent="-251882" latinLnBrk="0" marL="4281982" rtl="0">
        <a:spcBef>
          <a:spcPct val="20000"/>
        </a:spcBef>
        <a:buFont charset="0" pitchFamily="34" typeface="Arial"/>
        <a:buChar char="•"/>
        <a:defRPr kern="1200" sz="2200">
          <a:solidFill>
            <a:schemeClr val="tx1"/>
          </a:solidFill>
          <a:uFillTx/>
          <a:latin typeface="+mn-lt"/>
          <a:ea typeface="+mn-ea"/>
          <a:cs typeface="+mn-cs"/>
        </a:defRPr>
      </a:lvl9pPr>
    </p:bodyStyle>
    <p:otherStyle xmlns:c="http://schemas.openxmlformats.org/drawingml/2006/chart" xmlns:pic="http://schemas.openxmlformats.org/drawingml/2006/picture" xmlns:dgm="http://schemas.openxmlformats.org/drawingml/2006/diagram">
      <a:defPPr>
        <a:defRPr lang="it-IT">
          <a:uFillTx/>
        </a:defRPr>
      </a:defPPr>
      <a:lvl1pPr algn="l" defTabSz="1007525" eaLnBrk="1" hangingPunct="1" latinLnBrk="0" marL="0" rtl="0">
        <a:defRPr kern="1200" sz="2000">
          <a:solidFill>
            <a:schemeClr val="tx1"/>
          </a:solidFill>
          <a:uFillTx/>
          <a:latin typeface="+mn-lt"/>
          <a:ea typeface="+mn-ea"/>
          <a:cs typeface="+mn-cs"/>
        </a:defRPr>
      </a:lvl1pPr>
      <a:lvl2pPr algn="l" defTabSz="1007525" eaLnBrk="1" hangingPunct="1" latinLnBrk="0" marL="503763" rtl="0">
        <a:defRPr kern="1200" sz="2000">
          <a:solidFill>
            <a:schemeClr val="tx1"/>
          </a:solidFill>
          <a:uFillTx/>
          <a:latin typeface="+mn-lt"/>
          <a:ea typeface="+mn-ea"/>
          <a:cs typeface="+mn-cs"/>
        </a:defRPr>
      </a:lvl2pPr>
      <a:lvl3pPr algn="l" defTabSz="1007525" eaLnBrk="1" hangingPunct="1" latinLnBrk="0" marL="1007525" rtl="0">
        <a:defRPr kern="1200" sz="2000">
          <a:solidFill>
            <a:schemeClr val="tx1"/>
          </a:solidFill>
          <a:uFillTx/>
          <a:latin typeface="+mn-lt"/>
          <a:ea typeface="+mn-ea"/>
          <a:cs typeface="+mn-cs"/>
        </a:defRPr>
      </a:lvl3pPr>
      <a:lvl4pPr algn="l" defTabSz="1007525" eaLnBrk="1" hangingPunct="1" latinLnBrk="0" marL="1511289" rtl="0">
        <a:defRPr kern="1200" sz="2000">
          <a:solidFill>
            <a:schemeClr val="tx1"/>
          </a:solidFill>
          <a:uFillTx/>
          <a:latin typeface="+mn-lt"/>
          <a:ea typeface="+mn-ea"/>
          <a:cs typeface="+mn-cs"/>
        </a:defRPr>
      </a:lvl4pPr>
      <a:lvl5pPr algn="l" defTabSz="1007525" eaLnBrk="1" hangingPunct="1" latinLnBrk="0" marL="2015050" rtl="0">
        <a:defRPr kern="1200" sz="2000">
          <a:solidFill>
            <a:schemeClr val="tx1"/>
          </a:solidFill>
          <a:uFillTx/>
          <a:latin typeface="+mn-lt"/>
          <a:ea typeface="+mn-ea"/>
          <a:cs typeface="+mn-cs"/>
        </a:defRPr>
      </a:lvl5pPr>
      <a:lvl6pPr algn="l" defTabSz="1007525" eaLnBrk="1" hangingPunct="1" latinLnBrk="0" marL="2518813" rtl="0">
        <a:defRPr kern="1200" sz="2000">
          <a:solidFill>
            <a:schemeClr val="tx1"/>
          </a:solidFill>
          <a:uFillTx/>
          <a:latin typeface="+mn-lt"/>
          <a:ea typeface="+mn-ea"/>
          <a:cs typeface="+mn-cs"/>
        </a:defRPr>
      </a:lvl6pPr>
      <a:lvl7pPr algn="l" defTabSz="1007525" eaLnBrk="1" hangingPunct="1" latinLnBrk="0" marL="3022575" rtl="0">
        <a:defRPr kern="1200" sz="2000">
          <a:solidFill>
            <a:schemeClr val="tx1"/>
          </a:solidFill>
          <a:uFillTx/>
          <a:latin typeface="+mn-lt"/>
          <a:ea typeface="+mn-ea"/>
          <a:cs typeface="+mn-cs"/>
        </a:defRPr>
      </a:lvl7pPr>
      <a:lvl8pPr algn="l" defTabSz="1007525" eaLnBrk="1" hangingPunct="1" latinLnBrk="0" marL="3526337" rtl="0">
        <a:defRPr kern="1200" sz="2000">
          <a:solidFill>
            <a:schemeClr val="tx1"/>
          </a:solidFill>
          <a:uFillTx/>
          <a:latin typeface="+mn-lt"/>
          <a:ea typeface="+mn-ea"/>
          <a:cs typeface="+mn-cs"/>
        </a:defRPr>
      </a:lvl8pPr>
      <a:lvl9pPr algn="l" defTabSz="1007525" eaLnBrk="1" hangingPunct="1" latinLnBrk="0" marL="4030100" rtl="0">
        <a:defRPr kern="1200" sz="2000">
          <a:solidFill>
            <a:schemeClr val="tx1"/>
          </a:solidFill>
          <a:uFillTx/>
          <a:latin typeface="+mn-lt"/>
          <a:ea typeface="+mn-ea"/>
          <a:cs typeface="+mn-cs"/>
        </a:defRPr>
      </a:lvl9pPr>
    </p:otherStyle>
  </p:txStyles>
</p:sldMaster>
</file>

<file path=ppt/slides/_rels/slide1.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1.jpeg" Type="http://schemas.openxmlformats.org/officeDocument/2006/relationships/image"></Relationship><Relationship Id="rId3" Target="../media/image2.jpeg" Type="http://schemas.openxmlformats.org/officeDocument/2006/relationships/image"></Relationship><Relationship Id="rId4" Target="../media/image3.jpeg" Type="http://schemas.openxmlformats.org/officeDocument/2006/relationships/image"></Relationship><Relationship Id="rId5" Target="../media/image4.jpeg" Type="http://schemas.openxmlformats.org/officeDocument/2006/relationships/image"></Relationship><Relationship Id="rId6" Target="../media/image5.jpeg" Type="http://schemas.openxmlformats.org/officeDocument/2006/relationships/image"></Relationship></Relationships>
</file>

<file path=ppt/slides/_rels/slide10.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17.jpeg" Type="http://schemas.openxmlformats.org/officeDocument/2006/relationships/image"></Relationship><Relationship Id="rId3" Target="../media/image18.jpeg" Type="http://schemas.openxmlformats.org/officeDocument/2006/relationships/image"></Relationship><Relationship Id="rId4" Target="../media/image19.jpeg" Type="http://schemas.openxmlformats.org/officeDocument/2006/relationships/image"></Relationship></Relationships>
</file>

<file path=ppt/slides/_rels/slide11.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20.jpeg" Type="http://schemas.openxmlformats.org/officeDocument/2006/relationships/image"></Relationship><Relationship Id="rId3" Target="../media/image21.jpeg" Type="http://schemas.openxmlformats.org/officeDocument/2006/relationships/image"></Relationship><Relationship Id="rId4" Target="../media/image22.jpeg" Type="http://schemas.openxmlformats.org/officeDocument/2006/relationships/image"></Relationship></Relationships>
</file>

<file path=ppt/slides/_rels/slide12.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23.jpeg" Type="http://schemas.openxmlformats.org/officeDocument/2006/relationships/image"></Relationship><Relationship Id="rId3" Target="../media/image24.jpeg" Type="http://schemas.openxmlformats.org/officeDocument/2006/relationships/image"></Relationship></Relationships>
</file>

<file path=ppt/slides/_rels/slide13.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25.jpeg" Type="http://schemas.openxmlformats.org/officeDocument/2006/relationships/image"></Relationship><Relationship Id="rId3" Target="../media/image26.jpeg" Type="http://schemas.openxmlformats.org/officeDocument/2006/relationships/image"></Relationship><Relationship Id="rId4" Target="../media/image27.jpeg" Type="http://schemas.openxmlformats.org/officeDocument/2006/relationships/image"></Relationship></Relationships>
</file>

<file path=ppt/slides/_rels/slide14.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28.jpeg" Type="http://schemas.openxmlformats.org/officeDocument/2006/relationships/image"></Relationship><Relationship Id="rId3" Target="../media/image29.jpeg" Type="http://schemas.openxmlformats.org/officeDocument/2006/relationships/image"></Relationship></Relationships>
</file>

<file path=ppt/slides/_rels/slide15.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30.png" Type="http://schemas.openxmlformats.org/officeDocument/2006/relationships/image"></Relationship></Relationships>
</file>

<file path=ppt/slides/_rels/slide16.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31.png" Type="http://schemas.openxmlformats.org/officeDocument/2006/relationships/image"></Relationship></Relationships>
</file>

<file path=ppt/slides/_rels/slide17.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32.png" Type="http://schemas.openxmlformats.org/officeDocument/2006/relationships/image"></Relationship></Relationships>
</file>

<file path=ppt/slides/_rels/slide18.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33.png" Type="http://schemas.openxmlformats.org/officeDocument/2006/relationships/image"></Relationship><Relationship Id="rId3" Target="../media/image34.jpeg" Type="http://schemas.openxmlformats.org/officeDocument/2006/relationships/image"></Relationship></Relationships>
</file>

<file path=ppt/slides/_rels/slide19.xml.rels><?xml version="1.0" standalone="yes" ?><Relationships xmlns="http://schemas.openxmlformats.org/package/2006/relationships"><Relationship Id="rId1" Target="../slideLayouts/slideLayout7.xml" Type="http://schemas.openxmlformats.org/officeDocument/2006/relationships/slideLayout"></Relationship><Relationship Id="rId2" Target="../notesSlides/notesSlide9.xml" Type="http://schemas.openxmlformats.org/officeDocument/2006/relationships/notesSlide"></Relationship><Relationship Id="rId3" Target="../media/image35.jpg" Type="http://schemas.openxmlformats.org/officeDocument/2006/relationships/image"></Relationship></Relationships>
</file>

<file path=ppt/slides/_rels/slide2.xml.rels><?xml version="1.0" standalone="yes" ?><Relationships xmlns="http://schemas.openxmlformats.org/package/2006/relationships"><Relationship Id="rId1" Target="../slideLayouts/slideLayout7.xml" Type="http://schemas.openxmlformats.org/officeDocument/2006/relationships/slideLayout"></Relationship><Relationship Id="rId2" Target="../notesSlides/notesSlide1.xml" Type="http://schemas.openxmlformats.org/officeDocument/2006/relationships/notesSlide"></Relationship><Relationship Id="rId3" Target="https://en.wikipedia.org/wiki/Sacrament" TargetMode="External" Type="http://schemas.openxmlformats.org/officeDocument/2006/relationships/hyperlink"></Relationship><Relationship Id="rId4" Target="../media/image6.jpeg" Type="http://schemas.openxmlformats.org/officeDocument/2006/relationships/image"></Relationship></Relationships>
</file>

<file path=ppt/slides/_rels/slide20.xml.rels><?xml version="1.0" standalone="yes" ?><Relationships xmlns="http://schemas.openxmlformats.org/package/2006/relationships"><Relationship Id="rId1" Target="../slideLayouts/slideLayout7.xml" Type="http://schemas.openxmlformats.org/officeDocument/2006/relationships/slideLayout"></Relationship><Relationship Id="rId2" Target="../media/image36.jpg" Type="http://schemas.openxmlformats.org/officeDocument/2006/relationships/image"></Relationship></Relationships>
</file>

<file path=ppt/slides/_rels/slide21.xml.rels><?xml version="1.0" standalone="yes" ?><Relationships xmlns="http://schemas.openxmlformats.org/package/2006/relationships"><Relationship Id="rId1" Target="../slideLayouts/slideLayout7.xml" Type="http://schemas.openxmlformats.org/officeDocument/2006/relationships/slideLayout"></Relationship><Relationship Id="rId2" Target="../media/image37.emf" Type="http://schemas.openxmlformats.org/officeDocument/2006/relationships/image"></Relationship><Relationship Id="rId3" Target="../media/image38.jpg" Type="http://schemas.openxmlformats.org/officeDocument/2006/relationships/image"></Relationship></Relationships>
</file>

<file path=ppt/slides/_rels/slide22.xml.rels><?xml version="1.0" standalone="yes" ?><Relationships xmlns="http://schemas.openxmlformats.org/package/2006/relationships"><Relationship Id="rId1" Target="../slideLayouts/slideLayout7.xml" Type="http://schemas.openxmlformats.org/officeDocument/2006/relationships/slideLayout"></Relationship><Relationship Id="rId2" Target="../media/image39.jpg" Type="http://schemas.openxmlformats.org/officeDocument/2006/relationships/image"></Relationship><Relationship Id="rId3" Target="../media/image40.jpg" Type="http://schemas.openxmlformats.org/officeDocument/2006/relationships/image"></Relationship><Relationship Id="rId4" Target="../media/image41.jpg" Type="http://schemas.openxmlformats.org/officeDocument/2006/relationships/image"></Relationship><Relationship Id="rId5" Target="../media/image42.jpeg" Type="http://schemas.openxmlformats.org/officeDocument/2006/relationships/image"></Relationship></Relationships>
</file>

<file path=ppt/slides/_rels/slide23.xml.rels><?xml version="1.0" standalone="yes" ?><Relationships xmlns="http://schemas.openxmlformats.org/package/2006/relationships"><Relationship Id="rId1" Target="../slideLayouts/slideLayout7.xml" Type="http://schemas.openxmlformats.org/officeDocument/2006/relationships/slideLayout"></Relationship><Relationship Id="rId2" Target="../media/image43.jpg" Type="http://schemas.openxmlformats.org/officeDocument/2006/relationships/image"></Relationship><Relationship Id="rId3" Target="../media/image44.png" Type="http://schemas.openxmlformats.org/officeDocument/2006/relationships/image"></Relationship></Relationships>
</file>

<file path=ppt/slides/_rels/slide24.xml.rels><?xml version="1.0" standalone="yes" ?><Relationships xmlns="http://schemas.openxmlformats.org/package/2006/relationships"><Relationship Id="rId1" Target="../slideLayouts/slideLayout7.xml" Type="http://schemas.openxmlformats.org/officeDocument/2006/relationships/slideLayout"></Relationship><Relationship Id="rId2" Target="../media/image45.jpg" Type="http://schemas.openxmlformats.org/officeDocument/2006/relationships/image"></Relationship><Relationship Id="rId3" Target="../media/image46.jpg" Type="http://schemas.openxmlformats.org/officeDocument/2006/relationships/image"></Relationship></Relationships>
</file>

<file path=ppt/slides/_rels/slide25.xml.rels><?xml version="1.0" standalone="yes" ?><Relationships xmlns="http://schemas.openxmlformats.org/package/2006/relationships"><Relationship Id="rId1" Target="../slideLayouts/slideLayout7.xml" Type="http://schemas.openxmlformats.org/officeDocument/2006/relationships/slideLayout"></Relationship><Relationship Id="rId2" Target="../media/image47.jpg" Type="http://schemas.openxmlformats.org/officeDocument/2006/relationships/image"></Relationship></Relationships>
</file>

<file path=ppt/slides/_rels/slide26.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48.jpg" Type="http://schemas.openxmlformats.org/officeDocument/2006/relationships/image"></Relationship></Relationships>
</file>

<file path=ppt/slides/_rels/slide27.xml.rels><?xml version="1.0" standalone="yes" ?><Relationships xmlns="http://schemas.openxmlformats.org/package/2006/relationships"><Relationship Id="rId1" Target="../slideLayouts/slideLayout7.xml" Type="http://schemas.openxmlformats.org/officeDocument/2006/relationships/slideLayout"></Relationship><Relationship Id="rId2" Target="../media/image49.jpg" Type="http://schemas.openxmlformats.org/officeDocument/2006/relationships/image"></Relationship><Relationship Id="rId3" Target="../media/image50.jpg" Type="http://schemas.openxmlformats.org/officeDocument/2006/relationships/image"></Relationship><Relationship Id="rId4" Target="../media/image51.jpg" Type="http://schemas.openxmlformats.org/officeDocument/2006/relationships/image"></Relationship><Relationship Id="rId5" Target="../media/image52.jpeg" Type="http://schemas.openxmlformats.org/officeDocument/2006/relationships/image"></Relationship></Relationships>
</file>

<file path=ppt/slides/_rels/slide28.xml.rels><?xml version="1.0" standalone="yes" ?><Relationships xmlns="http://schemas.openxmlformats.org/package/2006/relationships"><Relationship Id="rId1" Target="../slideLayouts/slideLayout7.xml" Type="http://schemas.openxmlformats.org/officeDocument/2006/relationships/slideLayout"></Relationship><Relationship Id="rId2" Target="../media/image53.jpg" Type="http://schemas.openxmlformats.org/officeDocument/2006/relationships/image"></Relationship></Relationships>
</file>

<file path=ppt/slides/_rels/slide29.xml.rels><?xml version="1.0" standalone="yes" ?><Relationships xmlns="http://schemas.openxmlformats.org/package/2006/relationships"><Relationship Id="rId1" Target="../slideLayouts/slideLayout7.xml" Type="http://schemas.openxmlformats.org/officeDocument/2006/relationships/slideLayout"></Relationship><Relationship Id="rId2" Target="../media/image54.png" Type="http://schemas.openxmlformats.org/officeDocument/2006/relationships/image"></Relationship></Relationships>
</file>

<file path=ppt/slides/_rels/slide3.xml.rels><?xml version="1.0" standalone="yes" ?><Relationships xmlns="http://schemas.openxmlformats.org/package/2006/relationships"><Relationship Id="rId1" Target="../slideLayouts/slideLayout7.xml" Type="http://schemas.openxmlformats.org/officeDocument/2006/relationships/slideLayout"></Relationship><Relationship Id="rId2" Target="../notesSlides/notesSlide2.xml" Type="http://schemas.openxmlformats.org/officeDocument/2006/relationships/notesSlide"></Relationship><Relationship Id="rId3" Target="https://en.wikipedia.org/wiki/Early_Christians" TargetMode="External" Type="http://schemas.openxmlformats.org/officeDocument/2006/relationships/hyperlink"></Relationship><Relationship Id="rId4" Target="https://en.wikipedia.org/wiki/Immersion_baptism" TargetMode="External" Type="http://schemas.openxmlformats.org/officeDocument/2006/relationships/hyperlink"></Relationship><Relationship Id="rId5" Target="../media/image7.png" Type="http://schemas.openxmlformats.org/officeDocument/2006/relationships/image"></Relationship></Relationships>
</file>

<file path=ppt/slides/_rels/slide30.xml.rels><?xml version="1.0" standalone="yes" ?><Relationships xmlns="http://schemas.openxmlformats.org/package/2006/relationships"><Relationship Id="rId1" Target="../slideLayouts/slideLayout7.xml" Type="http://schemas.openxmlformats.org/officeDocument/2006/relationships/slideLayout"></Relationship><Relationship Id="rId2" Target="../notesSlides/notesSlide10.xml" Type="http://schemas.openxmlformats.org/officeDocument/2006/relationships/notesSlide"></Relationship><Relationship Id="rId3" Target="../media/image55.jpg" Type="http://schemas.openxmlformats.org/officeDocument/2006/relationships/image"></Relationship></Relationships>
</file>

<file path=ppt/slides/_rels/slide4.xml.rels><?xml version="1.0" standalone="yes" ?><Relationships xmlns="http://schemas.openxmlformats.org/package/2006/relationships"><Relationship Id="rId1" Target="../slideLayouts/slideLayout7.xml" Type="http://schemas.openxmlformats.org/officeDocument/2006/relationships/slideLayout"></Relationship><Relationship Id="rId2" Target="../notesSlides/notesSlide3.xml" Type="http://schemas.openxmlformats.org/officeDocument/2006/relationships/notesSlide"></Relationship><Relationship Id="rId3" Target="../media/image8.png" Type="http://schemas.openxmlformats.org/officeDocument/2006/relationships/image"></Relationship></Relationships>
</file>

<file path=ppt/slides/_rels/slide5.xml.rels><?xml version="1.0" standalone="yes" ?><Relationships xmlns="http://schemas.openxmlformats.org/package/2006/relationships"><Relationship Id="rId1" Target="../slideLayouts/slideLayout7.xml" Type="http://schemas.openxmlformats.org/officeDocument/2006/relationships/slideLayout"></Relationship><Relationship Id="rId2" Target="../notesSlides/notesSlide4.xml" Type="http://schemas.openxmlformats.org/officeDocument/2006/relationships/notesSlide"></Relationship><Relationship Id="rId3" Target="../media/image9.png" Type="http://schemas.openxmlformats.org/officeDocument/2006/relationships/image"></Relationship></Relationships>
</file>

<file path=ppt/slides/_rels/slide6.xml.rels><?xml version="1.0" standalone="yes" ?><Relationships xmlns="http://schemas.openxmlformats.org/package/2006/relationships"><Relationship Id="rId1" Target="../slideLayouts/slideLayout7.xml" Type="http://schemas.openxmlformats.org/officeDocument/2006/relationships/slideLayout"></Relationship><Relationship Id="rId2" Target="../notesSlides/notesSlide5.xml" Type="http://schemas.openxmlformats.org/officeDocument/2006/relationships/notesSlide"></Relationship><Relationship Id="rId3" Target="../media/image10.png" Type="http://schemas.openxmlformats.org/officeDocument/2006/relationships/image"></Relationship><Relationship Id="rId4" Target="../media/image11.png" Type="http://schemas.openxmlformats.org/officeDocument/2006/relationships/image"></Relationship></Relationships>
</file>

<file path=ppt/slides/_rels/slide7.xml.rels><?xml version="1.0" standalone="yes" ?><Relationships xmlns="http://schemas.openxmlformats.org/package/2006/relationships"><Relationship Id="rId1" Target="../slideLayouts/slideLayout7.xml" Type="http://schemas.openxmlformats.org/officeDocument/2006/relationships/slideLayout"></Relationship><Relationship Id="rId2" Target="../notesSlides/notesSlide6.xml" Type="http://schemas.openxmlformats.org/officeDocument/2006/relationships/notesSlide"></Relationship><Relationship Id="rId3" Target="../media/image12.png" Type="http://schemas.openxmlformats.org/officeDocument/2006/relationships/image"></Relationship><Relationship Id="rId4" Target="../media/image13.png" Type="http://schemas.openxmlformats.org/officeDocument/2006/relationships/image"></Relationship></Relationships>
</file>

<file path=ppt/slides/_rels/slide8.xml.rels><?xml version="1.0" standalone="yes" ?><Relationships xmlns="http://schemas.openxmlformats.org/package/2006/relationships"><Relationship Id="rId1" Target="../slideLayouts/slideLayout7.xml" Type="http://schemas.openxmlformats.org/officeDocument/2006/relationships/slideLayout"></Relationship><Relationship Id="rId2" Target="../notesSlides/notesSlide7.xml" Type="http://schemas.openxmlformats.org/officeDocument/2006/relationships/notesSlide"></Relationship><Relationship Id="rId3" Target="../media/image14.png" Type="http://schemas.openxmlformats.org/officeDocument/2006/relationships/image"></Relationship><Relationship Id="rId4" Target="../media/image15.png" Type="http://schemas.openxmlformats.org/officeDocument/2006/relationships/image"></Relationship></Relationships>
</file>

<file path=ppt/slides/_rels/slide9.xml.rels><?xml version="1.0" standalone="yes" ?><Relationships xmlns="http://schemas.openxmlformats.org/package/2006/relationships"><Relationship Id="rId1" Target="../slideLayouts/slideLayout7.xml" Type="http://schemas.openxmlformats.org/officeDocument/2006/relationships/slideLayout"></Relationship><Relationship Id="rId2" Target="../notesSlides/notesSlide8.xml" Type="http://schemas.openxmlformats.org/officeDocument/2006/relationships/notesSlide"></Relationship><Relationship Id="rId3" Target="../media/image16.png" Type="http://schemas.openxmlformats.org/officeDocument/2006/relationships/image"></Relationship></Relationships>
</file>

<file path=ppt/slides/slide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id="4" name="Immagine 3"/>
          <p:cNvPicPr xmlns:c="http://schemas.openxmlformats.org/drawingml/2006/chart" xmlns:pic="http://schemas.openxmlformats.org/drawingml/2006/picture" xmlns:dgm="http://schemas.openxmlformats.org/drawingml/2006/diagram"/>
          <p:nvPr/>
        </p:nvPicPr>
        <p:blipFill xmlns:c="http://schemas.openxmlformats.org/drawingml/2006/chart" xmlns:pic="http://schemas.openxmlformats.org/drawingml/2006/picture" xmlns:dgm="http://schemas.openxmlformats.org/drawingml/2006/diagram">
          <a:blip r:embed="rId2"/>
          <a:stretch>
            <a:fillRect/>
          </a:stretch>
        </p:blipFill>
        <p:spPr xmlns:c="http://schemas.openxmlformats.org/drawingml/2006/chart" xmlns:pic="http://schemas.openxmlformats.org/drawingml/2006/picture" xmlns:dgm="http://schemas.openxmlformats.org/drawingml/2006/diagram">
          <a:xfrm>
            <a:off x="3024088" y="1254194"/>
            <a:ext cx="3672408" cy="2339678"/>
          </a:xfrm>
          <a:prstGeom prst="rect">
            <a:avLst/>
          </a:prstGeom>
        </p:spPr>
      </p:pic>
      <p:pic>
        <p:nvPicPr>
          <p:cNvPr xmlns:c="http://schemas.openxmlformats.org/drawingml/2006/chart" xmlns:pic="http://schemas.openxmlformats.org/drawingml/2006/picture" xmlns:dgm="http://schemas.openxmlformats.org/drawingml/2006/diagram" descr="Risultati immagini per battesimo" id="2050"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3"/>
          <a:srcRect/>
          <a:stretch>
            <a:fillRect/>
          </a:stretch>
        </p:blipFill>
        <p:spPr xmlns:c="http://schemas.openxmlformats.org/drawingml/2006/chart" xmlns:pic="http://schemas.openxmlformats.org/drawingml/2006/picture" xmlns:dgm="http://schemas.openxmlformats.org/drawingml/2006/diagram" bwMode="auto">
          <a:xfrm>
            <a:off x="80192" y="35421"/>
            <a:ext cx="2520031" cy="2808312"/>
          </a:xfrm>
          <a:prstGeom prst="rect">
            <a:avLst/>
          </a:prstGeom>
          <a:noFill/>
        </p:spPr>
      </p:pic>
      <p:pic>
        <p:nvPicPr>
          <p:cNvPr xmlns:c="http://schemas.openxmlformats.org/drawingml/2006/chart" xmlns:pic="http://schemas.openxmlformats.org/drawingml/2006/picture" xmlns:dgm="http://schemas.openxmlformats.org/drawingml/2006/diagram" descr="Risultati immagini per cresima" id="2062" name="Picture 14"/>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4"/>
          <a:srcRect/>
          <a:stretch>
            <a:fillRect/>
          </a:stretch>
        </p:blipFill>
        <p:spPr xmlns:c="http://schemas.openxmlformats.org/drawingml/2006/chart" xmlns:pic="http://schemas.openxmlformats.org/drawingml/2006/picture" xmlns:dgm="http://schemas.openxmlformats.org/drawingml/2006/diagram" bwMode="auto">
          <a:xfrm>
            <a:off x="7272561" y="105093"/>
            <a:ext cx="2677734" cy="2738641"/>
          </a:xfrm>
          <a:prstGeom prst="rect">
            <a:avLst/>
          </a:prstGeom>
          <a:noFill/>
        </p:spPr>
      </p:pic>
      <p:pic>
        <p:nvPicPr>
          <p:cNvPr xmlns:c="http://schemas.openxmlformats.org/drawingml/2006/chart" xmlns:pic="http://schemas.openxmlformats.org/drawingml/2006/picture" xmlns:dgm="http://schemas.openxmlformats.org/drawingml/2006/diagram" descr="Immagine correlata" id="2064" name="Picture 16"/>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5"/>
          <a:srcRect/>
          <a:stretch>
            <a:fillRect/>
          </a:stretch>
        </p:blipFill>
        <p:spPr xmlns:c="http://schemas.openxmlformats.org/drawingml/2006/chart" xmlns:pic="http://schemas.openxmlformats.org/drawingml/2006/picture" xmlns:dgm="http://schemas.openxmlformats.org/drawingml/2006/diagram" bwMode="auto">
          <a:xfrm>
            <a:off x="6924669" y="3444030"/>
            <a:ext cx="3554382" cy="2327150"/>
          </a:xfrm>
          <a:prstGeom prst="rect">
            <a:avLst/>
          </a:prstGeom>
          <a:noFill/>
        </p:spPr>
      </p:pic>
      <p:pic>
        <p:nvPicPr>
          <p:cNvPr xmlns:c="http://schemas.openxmlformats.org/drawingml/2006/chart" xmlns:pic="http://schemas.openxmlformats.org/drawingml/2006/picture" xmlns:dgm="http://schemas.openxmlformats.org/drawingml/2006/diagram" descr="Risultati immagini per comunione" id="2056" name="Picture 8"/>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6"/>
          <a:srcRect/>
          <a:stretch>
            <a:fillRect/>
          </a:stretch>
        </p:blipFill>
        <p:spPr xmlns:c="http://schemas.openxmlformats.org/drawingml/2006/chart" xmlns:pic="http://schemas.openxmlformats.org/drawingml/2006/picture" xmlns:dgm="http://schemas.openxmlformats.org/drawingml/2006/diagram" bwMode="auto">
          <a:xfrm>
            <a:off x="116389" y="4270785"/>
            <a:ext cx="2590427" cy="3096344"/>
          </a:xfrm>
          <a:prstGeom prst="rect">
            <a:avLst/>
          </a:prstGeom>
          <a:noFill/>
        </p:spPr>
      </p:pic>
      <p:sp>
        <p:nvSpPr>
          <p:cNvPr xmlns:c="http://schemas.openxmlformats.org/drawingml/2006/chart" xmlns:pic="http://schemas.openxmlformats.org/drawingml/2006/picture" xmlns:dgm="http://schemas.openxmlformats.org/drawingml/2006/diagram" id="2" name="Titolo 1"/>
          <p:cNvSpPr xmlns:c="http://schemas.openxmlformats.org/drawingml/2006/chart" xmlns:pic="http://schemas.openxmlformats.org/drawingml/2006/picture" xmlns:dgm="http://schemas.openxmlformats.org/drawingml/2006/diagram">
            <a:spLocks noGrp="1"/>
          </p:cNvSpPr>
          <p:nvPr>
            <p:ph type="ctrTitle"/>
          </p:nvPr>
        </p:nvSpPr>
        <p:spPr xmlns:c="http://schemas.openxmlformats.org/drawingml/2006/chart" xmlns:pic="http://schemas.openxmlformats.org/drawingml/2006/picture" xmlns:dgm="http://schemas.openxmlformats.org/drawingml/2006/diagram">
          <a:xfrm>
            <a:off x="-1847942" y="3404564"/>
            <a:ext cx="8568531" cy="1620723"/>
          </a:xfrm>
        </p:spPr>
        <p:txBody xmlns:c="http://schemas.openxmlformats.org/drawingml/2006/chart" xmlns:pic="http://schemas.openxmlformats.org/drawingml/2006/picture" xmlns:dgm="http://schemas.openxmlformats.org/drawingml/2006/diagram">
          <a:bodyPr>
            <a:noAutofit/>
          </a:bodyPr>
          <a:lstStyle/>
          <a:p>
            <a:pPr>
              <a:buNone/>
            </a:pPr>
            <a:r>
              <a:rPr b="1" dirty="0" lang="it-IT" spc="300" sz="6600">
                <a:solidFill>
                  <a:srgbClr val="FF0000"/>
                </a:solidFill>
                <a:uFillTx/>
              </a:rPr>
              <a:t> </a:t>
            </a:r>
            <a:r>
              <a:rPr b="1" dirty="0" lang="it-IT" smtClean="0" spc="300" sz="6600">
                <a:solidFill>
                  <a:srgbClr val="FF0000"/>
                </a:solidFill>
                <a:uFillTx/>
              </a:rPr>
              <a:t>EVENTS</a:t>
            </a:r>
            <a:br>
              <a:rPr b="1" dirty="0" lang="it-IT" smtClean="0" spc="300" sz="6600">
                <a:solidFill>
                  <a:srgbClr val="FF0000"/>
                </a:solidFill>
                <a:uFillTx/>
              </a:rPr>
            </a:br>
            <a:r>
              <a:rPr b="1" dirty="0" lang="it-IT" smtClean="0" spc="300" sz="6600">
                <a:solidFill>
                  <a:srgbClr val="FF0000"/>
                </a:solidFill>
                <a:uFillTx/>
              </a:rPr>
              <a:t>TRADITIONS</a:t>
            </a:r>
            <a:endParaRPr b="1" dirty="0" lang="it-IT" spc="300" sz="6600">
              <a:solidFill>
                <a:srgbClr val="FF0000"/>
              </a:solidFill>
              <a:uFillTx/>
            </a:endParaRPr>
          </a:p>
        </p:txBody>
      </p:sp>
      <p:sp>
        <p:nvSpPr>
          <p:cNvPr xmlns:c="http://schemas.openxmlformats.org/drawingml/2006/chart" xmlns:pic="http://schemas.openxmlformats.org/drawingml/2006/picture" xmlns:dgm="http://schemas.openxmlformats.org/drawingml/2006/diagram" descr="Risultati immagini per comunione" id="6" name="AutoShape 4"/>
          <p:cNvSpPr xmlns:c="http://schemas.openxmlformats.org/drawingml/2006/chart" xmlns:pic="http://schemas.openxmlformats.org/drawingml/2006/picture" xmlns:dgm="http://schemas.openxmlformats.org/drawingml/2006/diagram">
            <a:spLocks noChangeArrowheads="1" noChangeAspect="1"/>
          </p:cNvSpPr>
          <p:nvPr/>
        </p:nvSpPr>
        <p:spPr xmlns:c="http://schemas.openxmlformats.org/drawingml/2006/chart" xmlns:pic="http://schemas.openxmlformats.org/drawingml/2006/picture" xmlns:dgm="http://schemas.openxmlformats.org/drawingml/2006/diagram" bwMode="auto">
          <a:xfrm>
            <a:off x="155575" y="-1608138"/>
            <a:ext cx="3362325" cy="3362326"/>
          </a:xfrm>
          <a:prstGeom prst="rect">
            <a:avLst/>
          </a:prstGeom>
          <a:noFill/>
        </p:spPr>
        <p:txBody xmlns:c="http://schemas.openxmlformats.org/drawingml/2006/chart" xmlns:pic="http://schemas.openxmlformats.org/drawingml/2006/picture" xmlns:dgm="http://schemas.openxmlformats.org/drawingml/2006/diagram">
          <a:bodyPr anchor="t" anchorCtr="0" bIns="45716" compatLnSpc="1" lIns="91430" numCol="1" rIns="91430" tIns="45716" vert="horz" wrap="square">
            <a:prstTxWarp prst="textNoShape">
              <a:avLst/>
            </a:prstTxWarp>
          </a:bodyPr>
          <a:lstStyle/>
          <a:p>
            <a:endParaRPr lang="it-IT">
              <a:uFillTx/>
            </a:endParaRPr>
          </a:p>
        </p:txBody>
      </p:sp>
      <p:sp>
        <p:nvSpPr>
          <p:cNvPr xmlns:c="http://schemas.openxmlformats.org/drawingml/2006/chart" xmlns:pic="http://schemas.openxmlformats.org/drawingml/2006/picture" xmlns:dgm="http://schemas.openxmlformats.org/drawingml/2006/diagram" descr="Risultati immagini per comunione" id="7" name="AutoShape 6"/>
          <p:cNvSpPr xmlns:c="http://schemas.openxmlformats.org/drawingml/2006/chart" xmlns:pic="http://schemas.openxmlformats.org/drawingml/2006/picture" xmlns:dgm="http://schemas.openxmlformats.org/drawingml/2006/diagram">
            <a:spLocks noChangeArrowheads="1" noChangeAspect="1"/>
          </p:cNvSpPr>
          <p:nvPr/>
        </p:nvSpPr>
        <p:spPr xmlns:c="http://schemas.openxmlformats.org/drawingml/2006/chart" xmlns:pic="http://schemas.openxmlformats.org/drawingml/2006/picture" xmlns:dgm="http://schemas.openxmlformats.org/drawingml/2006/diagram" bwMode="auto">
          <a:xfrm>
            <a:off x="307975" y="-1455737"/>
            <a:ext cx="3362325" cy="3362326"/>
          </a:xfrm>
          <a:prstGeom prst="rect">
            <a:avLst/>
          </a:prstGeom>
          <a:noFill/>
        </p:spPr>
        <p:txBody xmlns:c="http://schemas.openxmlformats.org/drawingml/2006/chart" xmlns:pic="http://schemas.openxmlformats.org/drawingml/2006/picture" xmlns:dgm="http://schemas.openxmlformats.org/drawingml/2006/diagram">
          <a:bodyPr anchor="t" anchorCtr="0" bIns="45716" compatLnSpc="1" lIns="91430" numCol="1" rIns="91430" tIns="45716" vert="horz" wrap="square">
            <a:prstTxWarp prst="textNoShape">
              <a:avLst/>
            </a:prstTxWarp>
          </a:bodyPr>
          <a:lstStyle/>
          <a:p>
            <a:endParaRPr lang="it-IT">
              <a:uFillTx/>
            </a:endParaRPr>
          </a:p>
        </p:txBody>
      </p:sp>
      <p:sp>
        <p:nvSpPr>
          <p:cNvPr xmlns:c="http://schemas.openxmlformats.org/drawingml/2006/chart" xmlns:pic="http://schemas.openxmlformats.org/drawingml/2006/picture" xmlns:dgm="http://schemas.openxmlformats.org/drawingml/2006/diagram" descr="Risultati immagini per cresima" id="8" name="AutoShape 10"/>
          <p:cNvSpPr xmlns:c="http://schemas.openxmlformats.org/drawingml/2006/chart" xmlns:pic="http://schemas.openxmlformats.org/drawingml/2006/picture" xmlns:dgm="http://schemas.openxmlformats.org/drawingml/2006/diagram">
            <a:spLocks noChangeArrowheads="1" noChangeAspect="1"/>
          </p:cNvSpPr>
          <p:nvPr/>
        </p:nvSpPr>
        <p:spPr xmlns:c="http://schemas.openxmlformats.org/drawingml/2006/chart" xmlns:pic="http://schemas.openxmlformats.org/drawingml/2006/picture" xmlns:dgm="http://schemas.openxmlformats.org/drawingml/2006/diagram" bwMode="auto">
          <a:xfrm>
            <a:off x="460375" y="-1303338"/>
            <a:ext cx="3362325" cy="3362326"/>
          </a:xfrm>
          <a:prstGeom prst="rect">
            <a:avLst/>
          </a:prstGeom>
          <a:noFill/>
        </p:spPr>
        <p:txBody xmlns:c="http://schemas.openxmlformats.org/drawingml/2006/chart" xmlns:pic="http://schemas.openxmlformats.org/drawingml/2006/picture" xmlns:dgm="http://schemas.openxmlformats.org/drawingml/2006/diagram">
          <a:bodyPr anchor="t" anchorCtr="0" bIns="45716" compatLnSpc="1" lIns="91430" numCol="1" rIns="91430" tIns="45716" vert="horz" wrap="square">
            <a:prstTxWarp prst="textNoShape">
              <a:avLst/>
            </a:prstTxWarp>
          </a:bodyPr>
          <a:lstStyle/>
          <a:p>
            <a:endParaRPr lang="it-IT">
              <a:uFillTx/>
            </a:endParaRPr>
          </a:p>
        </p:txBody>
      </p:sp>
      <p:sp>
        <p:nvSpPr>
          <p:cNvPr xmlns:c="http://schemas.openxmlformats.org/drawingml/2006/chart" xmlns:pic="http://schemas.openxmlformats.org/drawingml/2006/picture" xmlns:dgm="http://schemas.openxmlformats.org/drawingml/2006/diagram" descr="Risultati immagini per cresima" id="9" name="AutoShape 12"/>
          <p:cNvSpPr xmlns:c="http://schemas.openxmlformats.org/drawingml/2006/chart" xmlns:pic="http://schemas.openxmlformats.org/drawingml/2006/picture" xmlns:dgm="http://schemas.openxmlformats.org/drawingml/2006/diagram">
            <a:spLocks noChangeArrowheads="1" noChangeAspect="1"/>
          </p:cNvSpPr>
          <p:nvPr/>
        </p:nvSpPr>
        <p:spPr xmlns:c="http://schemas.openxmlformats.org/drawingml/2006/chart" xmlns:pic="http://schemas.openxmlformats.org/drawingml/2006/picture" xmlns:dgm="http://schemas.openxmlformats.org/drawingml/2006/diagram" bwMode="auto">
          <a:xfrm>
            <a:off x="612775" y="-1150937"/>
            <a:ext cx="3362325" cy="3362326"/>
          </a:xfrm>
          <a:prstGeom prst="rect">
            <a:avLst/>
          </a:prstGeom>
          <a:noFill/>
        </p:spPr>
        <p:txBody xmlns:c="http://schemas.openxmlformats.org/drawingml/2006/chart" xmlns:pic="http://schemas.openxmlformats.org/drawingml/2006/picture" xmlns:dgm="http://schemas.openxmlformats.org/drawingml/2006/diagram">
          <a:bodyPr anchor="t" anchorCtr="0" bIns="45716" compatLnSpc="1" lIns="91430" numCol="1" rIns="91430" tIns="45716" vert="horz" wrap="square">
            <a:prstTxWarp prst="textNoShape">
              <a:avLst/>
            </a:prstTxWarp>
          </a:bodyPr>
          <a:lstStyle/>
          <a:p>
            <a:endParaRPr lang="it-IT">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1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olo 1"/>
          <p:cNvSpPr xmlns:c="http://schemas.openxmlformats.org/drawingml/2006/chart" xmlns:pic="http://schemas.openxmlformats.org/drawingml/2006/picture" xmlns:dgm="http://schemas.openxmlformats.org/drawingml/2006/diagram">
            <a:spLocks noGrp="1"/>
          </p:cNvSpPr>
          <p:nvPr>
            <p:ph type="ctrTitle"/>
          </p:nvPr>
        </p:nvSpPr>
        <p:spPr xmlns:c="http://schemas.openxmlformats.org/drawingml/2006/chart" xmlns:pic="http://schemas.openxmlformats.org/drawingml/2006/picture" xmlns:dgm="http://schemas.openxmlformats.org/drawingml/2006/diagram">
          <a:xfrm>
            <a:off x="0" y="-268312"/>
            <a:ext cx="9367291" cy="1825636"/>
          </a:xfrm>
        </p:spPr>
        <p:txBody xmlns:c="http://schemas.openxmlformats.org/drawingml/2006/chart" xmlns:pic="http://schemas.openxmlformats.org/drawingml/2006/picture" xmlns:dgm="http://schemas.openxmlformats.org/drawingml/2006/diagram">
          <a:bodyPr>
            <a:normAutofit fontScale="90000"/>
          </a:bodyPr>
          <a:lstStyle/>
          <a:p>
            <a:r>
              <a:rPr b="1" dirty="0" lang="it-IT" sz="6600">
                <a:solidFill>
                  <a:srgbClr val="FF0000"/>
                </a:solidFill>
                <a:uFillTx/>
                <a:latin charset="0" pitchFamily="34" typeface="Arial"/>
                <a:cs charset="0" pitchFamily="34" typeface="Arial"/>
              </a:rPr>
              <a:t>     </a:t>
            </a:r>
            <a:r>
              <a:rPr b="1" dirty="0" lang="it-IT" sz="5400">
                <a:solidFill>
                  <a:srgbClr val="FF0000"/>
                </a:solidFill>
                <a:uFillTx/>
                <a:latin charset="0" pitchFamily="34" typeface="Arial"/>
                <a:cs charset="0" pitchFamily="34" typeface="Arial"/>
              </a:rPr>
              <a:t>THE FIRST COMMUNION</a:t>
            </a:r>
          </a:p>
        </p:txBody>
      </p:sp>
      <p:sp>
        <p:nvSpPr>
          <p:cNvPr xmlns:c="http://schemas.openxmlformats.org/drawingml/2006/chart" xmlns:pic="http://schemas.openxmlformats.org/drawingml/2006/picture" xmlns:dgm="http://schemas.openxmlformats.org/drawingml/2006/diagram" id="3" name="Sottotitolo 2"/>
          <p:cNvSpPr xmlns:c="http://schemas.openxmlformats.org/drawingml/2006/chart" xmlns:pic="http://schemas.openxmlformats.org/drawingml/2006/picture" xmlns:dgm="http://schemas.openxmlformats.org/drawingml/2006/diagram">
            <a:spLocks noGrp="1"/>
          </p:cNvSpPr>
          <p:nvPr>
            <p:ph idx="1" type="subTitle"/>
          </p:nvPr>
        </p:nvSpPr>
        <p:spPr xmlns:c="http://schemas.openxmlformats.org/drawingml/2006/chart" xmlns:pic="http://schemas.openxmlformats.org/drawingml/2006/picture" xmlns:dgm="http://schemas.openxmlformats.org/drawingml/2006/diagram">
          <a:xfrm>
            <a:off x="277284" y="1081071"/>
            <a:ext cx="7700230" cy="2460640"/>
          </a:xfrm>
        </p:spPr>
        <p:txBody xmlns:c="http://schemas.openxmlformats.org/drawingml/2006/chart" xmlns:pic="http://schemas.openxmlformats.org/drawingml/2006/picture" xmlns:dgm="http://schemas.openxmlformats.org/drawingml/2006/diagram">
          <a:bodyPr>
            <a:normAutofit fontScale="92500" lnSpcReduction="10000"/>
          </a:bodyPr>
          <a:lstStyle/>
          <a:p>
            <a:pPr algn="l"/>
            <a:r>
              <a:rPr dirty="0" lang="it-IT" sz="4400">
                <a:solidFill>
                  <a:schemeClr val="tx1"/>
                </a:solidFill>
                <a:uFillTx/>
              </a:rPr>
              <a:t>The first </a:t>
            </a:r>
            <a:r>
              <a:rPr dirty="0" err="1" lang="it-IT" sz="4400">
                <a:solidFill>
                  <a:schemeClr val="tx1"/>
                </a:solidFill>
                <a:uFillTx/>
              </a:rPr>
              <a:t>communion</a:t>
            </a:r>
            <a:r>
              <a:rPr dirty="0" lang="it-IT" sz="4400">
                <a:solidFill>
                  <a:schemeClr val="tx1"/>
                </a:solidFill>
                <a:uFillTx/>
              </a:rPr>
              <a:t>, in the </a:t>
            </a:r>
            <a:r>
              <a:rPr dirty="0" err="1" lang="it-IT" sz="4400">
                <a:solidFill>
                  <a:schemeClr val="tx1"/>
                </a:solidFill>
                <a:uFillTx/>
              </a:rPr>
              <a:t>Catholic</a:t>
            </a:r>
            <a:r>
              <a:rPr dirty="0" lang="it-IT" sz="4400">
                <a:solidFill>
                  <a:schemeClr val="tx1"/>
                </a:solidFill>
                <a:uFillTx/>
              </a:rPr>
              <a:t> </a:t>
            </a:r>
            <a:r>
              <a:rPr dirty="0" err="1" lang="it-IT" sz="4400">
                <a:solidFill>
                  <a:schemeClr val="tx1"/>
                </a:solidFill>
                <a:uFillTx/>
              </a:rPr>
              <a:t>religion</a:t>
            </a:r>
            <a:r>
              <a:rPr dirty="0" lang="it-IT" sz="4400">
                <a:solidFill>
                  <a:schemeClr val="tx1"/>
                </a:solidFill>
                <a:uFillTx/>
              </a:rPr>
              <a:t>, </a:t>
            </a:r>
            <a:r>
              <a:rPr dirty="0" err="1" lang="it-IT" sz="4400">
                <a:solidFill>
                  <a:schemeClr val="tx1"/>
                </a:solidFill>
                <a:uFillTx/>
              </a:rPr>
              <a:t>is</a:t>
            </a:r>
            <a:r>
              <a:rPr dirty="0" lang="it-IT" sz="4400">
                <a:solidFill>
                  <a:schemeClr val="tx1"/>
                </a:solidFill>
                <a:uFillTx/>
              </a:rPr>
              <a:t> the moment </a:t>
            </a:r>
            <a:r>
              <a:rPr dirty="0" err="1" lang="it-IT" sz="4400">
                <a:solidFill>
                  <a:schemeClr val="tx1"/>
                </a:solidFill>
                <a:uFillTx/>
              </a:rPr>
              <a:t>when</a:t>
            </a:r>
            <a:r>
              <a:rPr dirty="0" lang="it-IT" sz="4400">
                <a:solidFill>
                  <a:schemeClr val="tx1"/>
                </a:solidFill>
                <a:uFillTx/>
              </a:rPr>
              <a:t> the </a:t>
            </a:r>
            <a:r>
              <a:rPr dirty="0" err="1" lang="it-IT" sz="4400">
                <a:solidFill>
                  <a:schemeClr val="tx1"/>
                </a:solidFill>
                <a:uFillTx/>
              </a:rPr>
              <a:t>children</a:t>
            </a:r>
            <a:r>
              <a:rPr dirty="0" lang="it-IT" sz="4400">
                <a:solidFill>
                  <a:schemeClr val="tx1"/>
                </a:solidFill>
                <a:uFillTx/>
              </a:rPr>
              <a:t> </a:t>
            </a:r>
            <a:r>
              <a:rPr dirty="0" err="1" lang="it-IT" sz="4400">
                <a:solidFill>
                  <a:schemeClr val="tx1"/>
                </a:solidFill>
                <a:uFillTx/>
              </a:rPr>
              <a:t>approach</a:t>
            </a:r>
            <a:r>
              <a:rPr dirty="0" lang="it-IT" sz="4400">
                <a:solidFill>
                  <a:schemeClr val="tx1"/>
                </a:solidFill>
                <a:uFillTx/>
              </a:rPr>
              <a:t> the </a:t>
            </a:r>
            <a:r>
              <a:rPr dirty="0" err="1" lang="it-IT" sz="4400">
                <a:solidFill>
                  <a:schemeClr val="tx1"/>
                </a:solidFill>
                <a:uFillTx/>
              </a:rPr>
              <a:t>sacrament</a:t>
            </a:r>
            <a:r>
              <a:rPr dirty="0" lang="it-IT" sz="4400">
                <a:solidFill>
                  <a:schemeClr val="tx1"/>
                </a:solidFill>
                <a:uFillTx/>
              </a:rPr>
              <a:t> for the first time.</a:t>
            </a:r>
          </a:p>
        </p:txBody>
      </p:sp>
      <p:pic>
        <p:nvPicPr>
          <p:cNvPr xmlns:c="http://schemas.openxmlformats.org/drawingml/2006/chart" xmlns:pic="http://schemas.openxmlformats.org/drawingml/2006/picture" xmlns:dgm="http://schemas.openxmlformats.org/drawingml/2006/diagram" descr="first communion.jpg" id="5" name="Immagine 4"/>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2" cstate="print"/>
          <a:stretch>
            <a:fillRect/>
          </a:stretch>
        </p:blipFill>
        <p:spPr xmlns:c="http://schemas.openxmlformats.org/drawingml/2006/chart" xmlns:pic="http://schemas.openxmlformats.org/drawingml/2006/picture" xmlns:dgm="http://schemas.openxmlformats.org/drawingml/2006/diagram">
          <a:xfrm rot="21349096">
            <a:off x="128279" y="3780137"/>
            <a:ext cx="3651656" cy="3651272"/>
          </a:xfrm>
          <a:prstGeom prst="rect">
            <a:avLst/>
          </a:prstGeom>
        </p:spPr>
      </p:pic>
      <p:pic>
        <p:nvPicPr>
          <p:cNvPr xmlns:c="http://schemas.openxmlformats.org/drawingml/2006/chart" xmlns:pic="http://schemas.openxmlformats.org/drawingml/2006/picture" xmlns:dgm="http://schemas.openxmlformats.org/drawingml/2006/diagram" descr="prima comunione.jpg" id="6" name="Immagine 5"/>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cstate="print"/>
          <a:stretch>
            <a:fillRect/>
          </a:stretch>
        </p:blipFill>
        <p:spPr xmlns:c="http://schemas.openxmlformats.org/drawingml/2006/chart" xmlns:pic="http://schemas.openxmlformats.org/drawingml/2006/picture" xmlns:dgm="http://schemas.openxmlformats.org/drawingml/2006/diagram">
          <a:xfrm rot="270487">
            <a:off x="7115211" y="3949134"/>
            <a:ext cx="2864682" cy="3581351"/>
          </a:xfrm>
          <a:prstGeom prst="rect">
            <a:avLst/>
          </a:prstGeom>
        </p:spPr>
      </p:pic>
      <p:pic>
        <p:nvPicPr>
          <p:cNvPr xmlns:c="http://schemas.openxmlformats.org/drawingml/2006/chart" xmlns:pic="http://schemas.openxmlformats.org/drawingml/2006/picture" xmlns:dgm="http://schemas.openxmlformats.org/drawingml/2006/diagram" descr="mani giunte.jpg" id="7" name="Immagine 6"/>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4" cstate="print"/>
          <a:stretch>
            <a:fillRect/>
          </a:stretch>
        </p:blipFill>
        <p:spPr xmlns:c="http://schemas.openxmlformats.org/drawingml/2006/chart" xmlns:pic="http://schemas.openxmlformats.org/drawingml/2006/picture" xmlns:dgm="http://schemas.openxmlformats.org/drawingml/2006/diagram">
          <a:xfrm rot="736218">
            <a:off x="3831969" y="4202893"/>
            <a:ext cx="3579821" cy="1713240"/>
          </a:xfrm>
          <a:prstGeom prst="rect">
            <a:avLst/>
          </a:prstGeom>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1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olo 1"/>
          <p:cNvSpPr xmlns:c="http://schemas.openxmlformats.org/drawingml/2006/chart" xmlns:pic="http://schemas.openxmlformats.org/drawingml/2006/picture" xmlns:dgm="http://schemas.openxmlformats.org/drawingml/2006/diagram">
            <a:spLocks noGrp="1"/>
          </p:cNvSpPr>
          <p:nvPr>
            <p:ph type="ctrTitle"/>
          </p:nvPr>
        </p:nvSpPr>
        <p:spPr xmlns:c="http://schemas.openxmlformats.org/drawingml/2006/chart" xmlns:pic="http://schemas.openxmlformats.org/drawingml/2006/picture" xmlns:dgm="http://schemas.openxmlformats.org/drawingml/2006/diagram">
          <a:xfrm>
            <a:off x="674202" y="207941"/>
            <a:ext cx="8414685" cy="1874826"/>
          </a:xfrm>
        </p:spPr>
        <p:txBody xmlns:c="http://schemas.openxmlformats.org/drawingml/2006/chart" xmlns:pic="http://schemas.openxmlformats.org/drawingml/2006/picture" xmlns:dgm="http://schemas.openxmlformats.org/drawingml/2006/diagram">
          <a:bodyPr>
            <a:normAutofit/>
          </a:bodyPr>
          <a:lstStyle/>
          <a:p>
            <a:r>
              <a:rPr b="1" dirty="0" lang="it-IT" sz="8800">
                <a:solidFill>
                  <a:srgbClr val="C00000"/>
                </a:solidFill>
                <a:uFillTx/>
                <a:cs charset="-78" pitchFamily="18" typeface="Andalus"/>
              </a:rPr>
              <a:t>THE CLOTHES</a:t>
            </a:r>
          </a:p>
        </p:txBody>
      </p:sp>
      <p:sp>
        <p:nvSpPr>
          <p:cNvPr xmlns:c="http://schemas.openxmlformats.org/drawingml/2006/chart" xmlns:pic="http://schemas.openxmlformats.org/drawingml/2006/picture" xmlns:dgm="http://schemas.openxmlformats.org/drawingml/2006/diagram" id="3" name="Sottotitolo 2"/>
          <p:cNvSpPr xmlns:c="http://schemas.openxmlformats.org/drawingml/2006/chart" xmlns:pic="http://schemas.openxmlformats.org/drawingml/2006/picture" xmlns:dgm="http://schemas.openxmlformats.org/drawingml/2006/diagram">
            <a:spLocks noGrp="1"/>
          </p:cNvSpPr>
          <p:nvPr>
            <p:ph idx="1" type="subTitle"/>
          </p:nvPr>
        </p:nvSpPr>
        <p:spPr xmlns:c="http://schemas.openxmlformats.org/drawingml/2006/chart" xmlns:pic="http://schemas.openxmlformats.org/drawingml/2006/picture" xmlns:dgm="http://schemas.openxmlformats.org/drawingml/2006/diagram">
          <a:xfrm>
            <a:off x="515435" y="1954201"/>
            <a:ext cx="7056438" cy="1931917"/>
          </a:xfrm>
        </p:spPr>
        <p:txBody xmlns:c="http://schemas.openxmlformats.org/drawingml/2006/chart" xmlns:pic="http://schemas.openxmlformats.org/drawingml/2006/picture" xmlns:dgm="http://schemas.openxmlformats.org/drawingml/2006/diagram">
          <a:bodyPr>
            <a:noAutofit/>
          </a:bodyPr>
          <a:lstStyle/>
          <a:p>
            <a:r>
              <a:rPr dirty="0" lang="it-IT" sz="4000">
                <a:solidFill>
                  <a:schemeClr val="tx1"/>
                </a:solidFill>
                <a:uFillTx/>
              </a:rPr>
              <a:t>For </a:t>
            </a:r>
            <a:r>
              <a:rPr dirty="0" err="1" lang="it-IT" sz="4000">
                <a:solidFill>
                  <a:schemeClr val="tx1"/>
                </a:solidFill>
                <a:uFillTx/>
              </a:rPr>
              <a:t>this</a:t>
            </a:r>
            <a:r>
              <a:rPr dirty="0" lang="it-IT" sz="4000">
                <a:solidFill>
                  <a:schemeClr val="tx1"/>
                </a:solidFill>
                <a:uFillTx/>
              </a:rPr>
              <a:t> </a:t>
            </a:r>
            <a:r>
              <a:rPr dirty="0" err="1" lang="it-IT" sz="4000">
                <a:solidFill>
                  <a:schemeClr val="tx1"/>
                </a:solidFill>
                <a:uFillTx/>
              </a:rPr>
              <a:t>event</a:t>
            </a:r>
            <a:r>
              <a:rPr dirty="0" lang="it-IT" sz="4000">
                <a:solidFill>
                  <a:schemeClr val="tx1"/>
                </a:solidFill>
                <a:uFillTx/>
              </a:rPr>
              <a:t> the </a:t>
            </a:r>
            <a:r>
              <a:rPr dirty="0" err="1" lang="it-IT" sz="4000">
                <a:solidFill>
                  <a:schemeClr val="tx1"/>
                </a:solidFill>
                <a:uFillTx/>
              </a:rPr>
              <a:t>children</a:t>
            </a:r>
            <a:r>
              <a:rPr dirty="0" lang="it-IT" sz="4000">
                <a:solidFill>
                  <a:schemeClr val="tx1"/>
                </a:solidFill>
                <a:uFillTx/>
              </a:rPr>
              <a:t> wear a </a:t>
            </a:r>
            <a:r>
              <a:rPr dirty="0" err="1" lang="it-IT" sz="4000">
                <a:solidFill>
                  <a:schemeClr val="tx1"/>
                </a:solidFill>
                <a:uFillTx/>
              </a:rPr>
              <a:t>white</a:t>
            </a:r>
            <a:r>
              <a:rPr dirty="0" lang="it-IT" sz="4000">
                <a:solidFill>
                  <a:schemeClr val="tx1"/>
                </a:solidFill>
                <a:uFillTx/>
              </a:rPr>
              <a:t> </a:t>
            </a:r>
            <a:r>
              <a:rPr dirty="0" err="1" lang="it-IT" sz="4000">
                <a:solidFill>
                  <a:schemeClr val="tx1"/>
                </a:solidFill>
                <a:uFillTx/>
              </a:rPr>
              <a:t>tunic</a:t>
            </a:r>
            <a:r>
              <a:rPr dirty="0" lang="it-IT" sz="4000">
                <a:solidFill>
                  <a:schemeClr val="tx1"/>
                </a:solidFill>
                <a:uFillTx/>
              </a:rPr>
              <a:t> with a </a:t>
            </a:r>
            <a:r>
              <a:rPr dirty="0" err="1" lang="it-IT" sz="4000">
                <a:solidFill>
                  <a:schemeClr val="tx1"/>
                </a:solidFill>
                <a:uFillTx/>
              </a:rPr>
              <a:t>cord</a:t>
            </a:r>
            <a:r>
              <a:rPr dirty="0" lang="it-IT" sz="4000">
                <a:solidFill>
                  <a:schemeClr val="tx1"/>
                </a:solidFill>
                <a:uFillTx/>
              </a:rPr>
              <a:t> </a:t>
            </a:r>
            <a:r>
              <a:rPr dirty="0" err="1" lang="it-IT" sz="4000">
                <a:solidFill>
                  <a:schemeClr val="tx1"/>
                </a:solidFill>
                <a:uFillTx/>
              </a:rPr>
              <a:t>tied</a:t>
            </a:r>
            <a:r>
              <a:rPr dirty="0" lang="it-IT" sz="4000">
                <a:solidFill>
                  <a:schemeClr val="tx1"/>
                </a:solidFill>
                <a:uFillTx/>
              </a:rPr>
              <a:t> to the </a:t>
            </a:r>
            <a:r>
              <a:rPr dirty="0" err="1" lang="it-IT" sz="4000">
                <a:solidFill>
                  <a:schemeClr val="tx1"/>
                </a:solidFill>
                <a:uFillTx/>
              </a:rPr>
              <a:t>waist</a:t>
            </a:r>
            <a:r>
              <a:rPr dirty="0" lang="it-IT" sz="4000">
                <a:solidFill>
                  <a:schemeClr val="tx1"/>
                </a:solidFill>
                <a:uFillTx/>
              </a:rPr>
              <a:t> and a cross at the </a:t>
            </a:r>
            <a:r>
              <a:rPr dirty="0" err="1" lang="it-IT" sz="4000">
                <a:solidFill>
                  <a:schemeClr val="tx1"/>
                </a:solidFill>
                <a:uFillTx/>
              </a:rPr>
              <a:t>neck</a:t>
            </a:r>
            <a:r>
              <a:rPr dirty="0" lang="it-IT" sz="4000">
                <a:solidFill>
                  <a:schemeClr val="tx1"/>
                </a:solidFill>
                <a:uFillTx/>
              </a:rPr>
              <a:t>.</a:t>
            </a:r>
          </a:p>
        </p:txBody>
      </p:sp>
      <p:pic>
        <p:nvPicPr>
          <p:cNvPr xmlns:c="http://schemas.openxmlformats.org/drawingml/2006/chart" xmlns:pic="http://schemas.openxmlformats.org/drawingml/2006/picture" xmlns:dgm="http://schemas.openxmlformats.org/drawingml/2006/diagram" descr="tunica bambina.jpg" id="4" name="Immagine 3"/>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2" cstate="print"/>
          <a:stretch>
            <a:fillRect/>
          </a:stretch>
        </p:blipFill>
        <p:spPr xmlns:c="http://schemas.openxmlformats.org/drawingml/2006/chart" xmlns:pic="http://schemas.openxmlformats.org/drawingml/2006/picture" xmlns:dgm="http://schemas.openxmlformats.org/drawingml/2006/diagram">
          <a:xfrm rot="21100132">
            <a:off x="845641" y="4056943"/>
            <a:ext cx="3580914" cy="3115837"/>
          </a:xfrm>
          <a:prstGeom prst="rect">
            <a:avLst/>
          </a:prstGeom>
        </p:spPr>
      </p:pic>
      <p:pic>
        <p:nvPicPr>
          <p:cNvPr xmlns:c="http://schemas.openxmlformats.org/drawingml/2006/chart" xmlns:pic="http://schemas.openxmlformats.org/drawingml/2006/picture" xmlns:dgm="http://schemas.openxmlformats.org/drawingml/2006/diagram" descr="tunica bambino.jpg" id="6" name="Immagine 5"/>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cstate="print"/>
          <a:stretch>
            <a:fillRect/>
          </a:stretch>
        </p:blipFill>
        <p:spPr xmlns:c="http://schemas.openxmlformats.org/drawingml/2006/chart" xmlns:pic="http://schemas.openxmlformats.org/drawingml/2006/picture" xmlns:dgm="http://schemas.openxmlformats.org/drawingml/2006/diagram">
          <a:xfrm rot="451244">
            <a:off x="4517769" y="4027470"/>
            <a:ext cx="3572272" cy="3166919"/>
          </a:xfrm>
          <a:prstGeom prst="rect">
            <a:avLst/>
          </a:prstGeom>
        </p:spPr>
      </p:pic>
      <p:pic>
        <p:nvPicPr>
          <p:cNvPr xmlns:c="http://schemas.openxmlformats.org/drawingml/2006/chart" xmlns:pic="http://schemas.openxmlformats.org/drawingml/2006/picture" xmlns:dgm="http://schemas.openxmlformats.org/drawingml/2006/diagram" descr="tunichetta.jpg" id="7" name="Immagine 6"/>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4" cstate="print"/>
          <a:stretch>
            <a:fillRect/>
          </a:stretch>
        </p:blipFill>
        <p:spPr xmlns:c="http://schemas.openxmlformats.org/drawingml/2006/chart" xmlns:pic="http://schemas.openxmlformats.org/drawingml/2006/picture" xmlns:dgm="http://schemas.openxmlformats.org/drawingml/2006/diagram">
          <a:xfrm>
            <a:off x="7739362" y="1763301"/>
            <a:ext cx="2143363" cy="3429020"/>
          </a:xfrm>
          <a:prstGeom prst="rect">
            <a:avLst/>
          </a:prstGeom>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1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olo 1"/>
          <p:cNvSpPr xmlns:c="http://schemas.openxmlformats.org/drawingml/2006/chart" xmlns:pic="http://schemas.openxmlformats.org/drawingml/2006/picture" xmlns:dgm="http://schemas.openxmlformats.org/drawingml/2006/diagram">
            <a:spLocks noGrp="1"/>
          </p:cNvSpPr>
          <p:nvPr>
            <p:ph type="ctrTitle"/>
          </p:nvPr>
        </p:nvSpPr>
        <p:spPr xmlns:c="http://schemas.openxmlformats.org/drawingml/2006/chart" xmlns:pic="http://schemas.openxmlformats.org/drawingml/2006/picture" xmlns:dgm="http://schemas.openxmlformats.org/drawingml/2006/diagram">
          <a:xfrm>
            <a:off x="356667" y="128566"/>
            <a:ext cx="8568531" cy="1620430"/>
          </a:xfrm>
        </p:spPr>
        <p:txBody xmlns:c="http://schemas.openxmlformats.org/drawingml/2006/chart" xmlns:pic="http://schemas.openxmlformats.org/drawingml/2006/picture" xmlns:dgm="http://schemas.openxmlformats.org/drawingml/2006/diagram">
          <a:bodyPr>
            <a:normAutofit/>
          </a:bodyPr>
          <a:lstStyle/>
          <a:p>
            <a:r>
              <a:rPr dirty="0" lang="it-IT" sz="7900">
                <a:solidFill>
                  <a:srgbClr val="FF0000"/>
                </a:solidFill>
                <a:uFillTx/>
              </a:rPr>
              <a:t>THE RITUAL</a:t>
            </a:r>
          </a:p>
        </p:txBody>
      </p:sp>
      <p:sp>
        <p:nvSpPr>
          <p:cNvPr xmlns:c="http://schemas.openxmlformats.org/drawingml/2006/chart" xmlns:pic="http://schemas.openxmlformats.org/drawingml/2006/picture" xmlns:dgm="http://schemas.openxmlformats.org/drawingml/2006/diagram" id="3" name="Sottotitolo 2"/>
          <p:cNvSpPr xmlns:c="http://schemas.openxmlformats.org/drawingml/2006/chart" xmlns:pic="http://schemas.openxmlformats.org/drawingml/2006/picture" xmlns:dgm="http://schemas.openxmlformats.org/drawingml/2006/diagram">
            <a:spLocks noGrp="1"/>
          </p:cNvSpPr>
          <p:nvPr>
            <p:ph idx="1" type="subTitle"/>
          </p:nvPr>
        </p:nvSpPr>
        <p:spPr xmlns:c="http://schemas.openxmlformats.org/drawingml/2006/chart" xmlns:pic="http://schemas.openxmlformats.org/drawingml/2006/picture" xmlns:dgm="http://schemas.openxmlformats.org/drawingml/2006/diagram">
          <a:xfrm>
            <a:off x="1309273" y="1716075"/>
            <a:ext cx="7056438" cy="1931917"/>
          </a:xfrm>
        </p:spPr>
        <p:txBody xmlns:c="http://schemas.openxmlformats.org/drawingml/2006/chart" xmlns:pic="http://schemas.openxmlformats.org/drawingml/2006/picture" xmlns:dgm="http://schemas.openxmlformats.org/drawingml/2006/diagram">
          <a:bodyPr/>
          <a:lstStyle/>
          <a:p>
            <a:r>
              <a:rPr dirty="0" err="1" lang="it-IT" smtClean="0">
                <a:solidFill>
                  <a:schemeClr val="tx1"/>
                </a:solidFill>
                <a:uFillTx/>
              </a:rPr>
              <a:t>After</a:t>
            </a:r>
            <a:r>
              <a:rPr dirty="0" lang="it-IT" smtClean="0">
                <a:solidFill>
                  <a:schemeClr val="tx1"/>
                </a:solidFill>
                <a:uFillTx/>
              </a:rPr>
              <a:t> </a:t>
            </a:r>
            <a:r>
              <a:rPr dirty="0" err="1" lang="it-IT" smtClean="0">
                <a:solidFill>
                  <a:schemeClr val="tx1"/>
                </a:solidFill>
                <a:uFillTx/>
              </a:rPr>
              <a:t>their</a:t>
            </a:r>
            <a:r>
              <a:rPr dirty="0" lang="it-IT" smtClean="0">
                <a:solidFill>
                  <a:schemeClr val="tx1"/>
                </a:solidFill>
                <a:uFillTx/>
              </a:rPr>
              <a:t> first </a:t>
            </a:r>
            <a:r>
              <a:rPr dirty="0" err="1" lang="it-IT" smtClean="0">
                <a:solidFill>
                  <a:schemeClr val="tx1"/>
                </a:solidFill>
                <a:uFillTx/>
              </a:rPr>
              <a:t>confession</a:t>
            </a:r>
            <a:r>
              <a:rPr dirty="0" lang="it-IT" smtClean="0">
                <a:solidFill>
                  <a:schemeClr val="tx1"/>
                </a:solidFill>
                <a:uFillTx/>
              </a:rPr>
              <a:t> the </a:t>
            </a:r>
            <a:r>
              <a:rPr dirty="0" err="1" lang="it-IT" smtClean="0">
                <a:solidFill>
                  <a:schemeClr val="tx1"/>
                </a:solidFill>
                <a:uFillTx/>
              </a:rPr>
              <a:t>children</a:t>
            </a:r>
            <a:r>
              <a:rPr dirty="0" lang="it-IT" smtClean="0">
                <a:solidFill>
                  <a:schemeClr val="tx1"/>
                </a:solidFill>
                <a:uFillTx/>
              </a:rPr>
              <a:t> are ready to </a:t>
            </a:r>
            <a:r>
              <a:rPr dirty="0" err="1" lang="it-IT" smtClean="0">
                <a:solidFill>
                  <a:schemeClr val="tx1"/>
                </a:solidFill>
                <a:uFillTx/>
              </a:rPr>
              <a:t>receive</a:t>
            </a:r>
            <a:r>
              <a:rPr dirty="0" lang="it-IT" smtClean="0">
                <a:solidFill>
                  <a:schemeClr val="tx1"/>
                </a:solidFill>
                <a:uFillTx/>
              </a:rPr>
              <a:t> the </a:t>
            </a:r>
            <a:r>
              <a:rPr dirty="0" err="1" lang="it-IT" smtClean="0">
                <a:solidFill>
                  <a:schemeClr val="tx1"/>
                </a:solidFill>
                <a:uFillTx/>
              </a:rPr>
              <a:t>host</a:t>
            </a:r>
            <a:r>
              <a:rPr dirty="0" lang="it-IT" smtClean="0">
                <a:solidFill>
                  <a:schemeClr val="tx1"/>
                </a:solidFill>
                <a:uFillTx/>
              </a:rPr>
              <a:t> of </a:t>
            </a:r>
            <a:r>
              <a:rPr dirty="0" err="1" lang="it-IT" smtClean="0">
                <a:solidFill>
                  <a:schemeClr val="tx1"/>
                </a:solidFill>
                <a:uFillTx/>
              </a:rPr>
              <a:t>Jesus</a:t>
            </a:r>
            <a:r>
              <a:rPr dirty="0" lang="it-IT" smtClean="0">
                <a:solidFill>
                  <a:schemeClr val="tx1"/>
                </a:solidFill>
                <a:uFillTx/>
              </a:rPr>
              <a:t> Christ </a:t>
            </a:r>
            <a:r>
              <a:rPr dirty="0" err="1" lang="it-IT" smtClean="0">
                <a:solidFill>
                  <a:schemeClr val="tx1"/>
                </a:solidFill>
                <a:uFillTx/>
              </a:rPr>
              <a:t>at</a:t>
            </a:r>
            <a:r>
              <a:rPr dirty="0" lang="it-IT" smtClean="0">
                <a:solidFill>
                  <a:schemeClr val="tx1"/>
                </a:solidFill>
                <a:uFillTx/>
              </a:rPr>
              <a:t> </a:t>
            </a:r>
            <a:r>
              <a:rPr dirty="0" err="1" lang="it-IT" smtClean="0">
                <a:solidFill>
                  <a:schemeClr val="tx1"/>
                </a:solidFill>
                <a:uFillTx/>
              </a:rPr>
              <a:t>their</a:t>
            </a:r>
            <a:r>
              <a:rPr dirty="0" lang="it-IT" smtClean="0">
                <a:solidFill>
                  <a:schemeClr val="tx1"/>
                </a:solidFill>
                <a:uFillTx/>
              </a:rPr>
              <a:t> first mass.</a:t>
            </a:r>
            <a:endParaRPr dirty="0" lang="it-IT">
              <a:solidFill>
                <a:schemeClr val="tx1"/>
              </a:solidFill>
              <a:uFillTx/>
            </a:endParaRPr>
          </a:p>
        </p:txBody>
      </p:sp>
      <p:pic>
        <p:nvPicPr>
          <p:cNvPr xmlns:c="http://schemas.openxmlformats.org/drawingml/2006/chart" xmlns:pic="http://schemas.openxmlformats.org/drawingml/2006/picture" xmlns:dgm="http://schemas.openxmlformats.org/drawingml/2006/diagram" descr="momento eucarestia pt 2.jpg" id="4" name="Immagine 3"/>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2" cstate="print"/>
          <a:stretch>
            <a:fillRect/>
          </a:stretch>
        </p:blipFill>
        <p:spPr xmlns:c="http://schemas.openxmlformats.org/drawingml/2006/chart" xmlns:pic="http://schemas.openxmlformats.org/drawingml/2006/picture" xmlns:dgm="http://schemas.openxmlformats.org/drawingml/2006/diagram">
          <a:xfrm>
            <a:off x="118516" y="3734777"/>
            <a:ext cx="6039008" cy="2778142"/>
          </a:xfrm>
          <a:prstGeom prst="rect">
            <a:avLst/>
          </a:prstGeom>
        </p:spPr>
      </p:pic>
      <p:pic>
        <p:nvPicPr>
          <p:cNvPr xmlns:c="http://schemas.openxmlformats.org/drawingml/2006/chart" xmlns:pic="http://schemas.openxmlformats.org/drawingml/2006/picture" xmlns:dgm="http://schemas.openxmlformats.org/drawingml/2006/diagram" descr="momento eucarestia.jpg" id="5" name="Immagine 4"/>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cstate="print"/>
          <a:stretch>
            <a:fillRect/>
          </a:stretch>
        </p:blipFill>
        <p:spPr xmlns:c="http://schemas.openxmlformats.org/drawingml/2006/chart" xmlns:pic="http://schemas.openxmlformats.org/drawingml/2006/picture" xmlns:dgm="http://schemas.openxmlformats.org/drawingml/2006/diagram">
          <a:xfrm rot="478826">
            <a:off x="6583939" y="3815170"/>
            <a:ext cx="3005839" cy="3005523"/>
          </a:xfrm>
          <a:prstGeom prst="rect">
            <a:avLst/>
          </a:prstGeom>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1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olo 1"/>
          <p:cNvSpPr xmlns:c="http://schemas.openxmlformats.org/drawingml/2006/chart" xmlns:pic="http://schemas.openxmlformats.org/drawingml/2006/picture" xmlns:dgm="http://schemas.openxmlformats.org/drawingml/2006/diagram">
            <a:spLocks noGrp="1"/>
          </p:cNvSpPr>
          <p:nvPr>
            <p:ph type="ctrTitle"/>
          </p:nvPr>
        </p:nvSpPr>
        <p:spPr xmlns:c="http://schemas.openxmlformats.org/drawingml/2006/chart" xmlns:pic="http://schemas.openxmlformats.org/drawingml/2006/picture" xmlns:dgm="http://schemas.openxmlformats.org/drawingml/2006/diagram">
          <a:xfrm>
            <a:off x="753586" y="207941"/>
            <a:ext cx="8568531" cy="1620430"/>
          </a:xfrm>
        </p:spPr>
        <p:txBody xmlns:c="http://schemas.openxmlformats.org/drawingml/2006/chart" xmlns:pic="http://schemas.openxmlformats.org/drawingml/2006/picture" xmlns:dgm="http://schemas.openxmlformats.org/drawingml/2006/diagram">
          <a:bodyPr>
            <a:normAutofit/>
          </a:bodyPr>
          <a:lstStyle/>
          <a:p>
            <a:r>
              <a:rPr dirty="0" lang="it-IT" sz="6600">
                <a:solidFill>
                  <a:srgbClr val="002060"/>
                </a:solidFill>
                <a:uFillTx/>
                <a:latin charset="0" pitchFamily="34" typeface="Arial Black"/>
              </a:rPr>
              <a:t>THE PRESENTS</a:t>
            </a:r>
          </a:p>
        </p:txBody>
      </p:sp>
      <p:sp>
        <p:nvSpPr>
          <p:cNvPr xmlns:c="http://schemas.openxmlformats.org/drawingml/2006/chart" xmlns:pic="http://schemas.openxmlformats.org/drawingml/2006/picture" xmlns:dgm="http://schemas.openxmlformats.org/drawingml/2006/diagram" id="3" name="Sottotitolo 2"/>
          <p:cNvSpPr xmlns:c="http://schemas.openxmlformats.org/drawingml/2006/chart" xmlns:pic="http://schemas.openxmlformats.org/drawingml/2006/picture" xmlns:dgm="http://schemas.openxmlformats.org/drawingml/2006/diagram">
            <a:spLocks noGrp="1"/>
          </p:cNvSpPr>
          <p:nvPr>
            <p:ph idx="1" type="subTitle"/>
          </p:nvPr>
        </p:nvSpPr>
        <p:spPr xmlns:c="http://schemas.openxmlformats.org/drawingml/2006/chart" xmlns:pic="http://schemas.openxmlformats.org/drawingml/2006/picture" xmlns:dgm="http://schemas.openxmlformats.org/drawingml/2006/diagram">
          <a:xfrm>
            <a:off x="2658798" y="1557324"/>
            <a:ext cx="7056438" cy="1931917"/>
          </a:xfrm>
        </p:spPr>
        <p:txBody xmlns:c="http://schemas.openxmlformats.org/drawingml/2006/chart" xmlns:pic="http://schemas.openxmlformats.org/drawingml/2006/picture" xmlns:dgm="http://schemas.openxmlformats.org/drawingml/2006/diagram">
          <a:bodyPr>
            <a:noAutofit/>
          </a:bodyPr>
          <a:lstStyle/>
          <a:p>
            <a:pPr algn="r"/>
            <a:r>
              <a:rPr dirty="0" err="1" lang="it-IT" sz="3300">
                <a:solidFill>
                  <a:schemeClr val="tx1"/>
                </a:solidFill>
                <a:uFillTx/>
                <a:latin charset="0" pitchFamily="34" typeface="Arial"/>
                <a:cs charset="0" pitchFamily="34" typeface="Arial"/>
              </a:rPr>
              <a:t>After</a:t>
            </a:r>
            <a:r>
              <a:rPr dirty="0" lang="it-IT" sz="3300">
                <a:solidFill>
                  <a:schemeClr val="tx1"/>
                </a:solidFill>
                <a:uFillTx/>
                <a:latin charset="0" pitchFamily="34" typeface="Arial"/>
                <a:cs charset="0" pitchFamily="34" typeface="Arial"/>
              </a:rPr>
              <a:t> the </a:t>
            </a:r>
            <a:r>
              <a:rPr dirty="0" err="1" lang="it-IT" sz="3300">
                <a:solidFill>
                  <a:schemeClr val="tx1"/>
                </a:solidFill>
                <a:uFillTx/>
                <a:latin charset="0" pitchFamily="34" typeface="Arial"/>
                <a:cs charset="0" pitchFamily="34" typeface="Arial"/>
              </a:rPr>
              <a:t>ceremony</a:t>
            </a:r>
            <a:r>
              <a:rPr dirty="0" lang="it-IT" sz="3300">
                <a:solidFill>
                  <a:schemeClr val="tx1"/>
                </a:solidFill>
                <a:uFillTx/>
                <a:latin charset="0" pitchFamily="34" typeface="Arial"/>
                <a:cs charset="0" pitchFamily="34" typeface="Arial"/>
              </a:rPr>
              <a:t>, the </a:t>
            </a:r>
            <a:r>
              <a:rPr dirty="0" err="1" lang="it-IT" sz="3300">
                <a:solidFill>
                  <a:schemeClr val="tx1"/>
                </a:solidFill>
                <a:uFillTx/>
                <a:latin charset="0" pitchFamily="34" typeface="Arial"/>
                <a:cs charset="0" pitchFamily="34" typeface="Arial"/>
              </a:rPr>
              <a:t>communion</a:t>
            </a:r>
            <a:r>
              <a:rPr dirty="0" lang="it-IT" sz="3300">
                <a:solidFill>
                  <a:schemeClr val="tx1"/>
                </a:solidFill>
                <a:uFillTx/>
                <a:latin charset="0" pitchFamily="34" typeface="Arial"/>
                <a:cs charset="0" pitchFamily="34" typeface="Arial"/>
              </a:rPr>
              <a:t> </a:t>
            </a:r>
            <a:r>
              <a:rPr dirty="0" err="1" lang="it-IT" sz="3300">
                <a:solidFill>
                  <a:schemeClr val="tx1"/>
                </a:solidFill>
                <a:uFillTx/>
                <a:latin charset="0" pitchFamily="34" typeface="Arial"/>
                <a:cs charset="0" pitchFamily="34" typeface="Arial"/>
              </a:rPr>
              <a:t>is</a:t>
            </a:r>
            <a:r>
              <a:rPr dirty="0" lang="it-IT" sz="3300">
                <a:solidFill>
                  <a:schemeClr val="tx1"/>
                </a:solidFill>
                <a:uFillTx/>
                <a:latin charset="0" pitchFamily="34" typeface="Arial"/>
                <a:cs charset="0" pitchFamily="34" typeface="Arial"/>
              </a:rPr>
              <a:t> </a:t>
            </a:r>
            <a:r>
              <a:rPr dirty="0" err="1" lang="it-IT" sz="3300">
                <a:solidFill>
                  <a:schemeClr val="tx1"/>
                </a:solidFill>
                <a:uFillTx/>
                <a:latin charset="0" pitchFamily="34" typeface="Arial"/>
                <a:cs charset="0" pitchFamily="34" typeface="Arial"/>
              </a:rPr>
              <a:t>usually</a:t>
            </a:r>
            <a:r>
              <a:rPr dirty="0" lang="it-IT" sz="3300">
                <a:solidFill>
                  <a:schemeClr val="tx1"/>
                </a:solidFill>
                <a:uFillTx/>
                <a:latin charset="0" pitchFamily="34" typeface="Arial"/>
                <a:cs charset="0" pitchFamily="34" typeface="Arial"/>
              </a:rPr>
              <a:t>  </a:t>
            </a:r>
            <a:r>
              <a:rPr dirty="0" err="1" lang="it-IT" sz="3300">
                <a:solidFill>
                  <a:schemeClr val="tx1"/>
                </a:solidFill>
                <a:uFillTx/>
                <a:latin charset="0" pitchFamily="34" typeface="Arial"/>
                <a:cs charset="0" pitchFamily="34" typeface="Arial"/>
              </a:rPr>
              <a:t>celebrated</a:t>
            </a:r>
            <a:r>
              <a:rPr dirty="0" lang="it-IT" sz="3300">
                <a:solidFill>
                  <a:schemeClr val="tx1"/>
                </a:solidFill>
                <a:uFillTx/>
                <a:latin charset="0" pitchFamily="34" typeface="Arial"/>
                <a:cs charset="0" pitchFamily="34" typeface="Arial"/>
              </a:rPr>
              <a:t> with </a:t>
            </a:r>
            <a:r>
              <a:rPr dirty="0" err="1" lang="it-IT" sz="3300">
                <a:solidFill>
                  <a:schemeClr val="tx1"/>
                </a:solidFill>
                <a:uFillTx/>
                <a:latin charset="0" pitchFamily="34" typeface="Arial"/>
                <a:cs charset="0" pitchFamily="34" typeface="Arial"/>
              </a:rPr>
              <a:t>relatives</a:t>
            </a:r>
            <a:r>
              <a:rPr dirty="0" lang="it-IT" sz="3300">
                <a:solidFill>
                  <a:schemeClr val="tx1"/>
                </a:solidFill>
                <a:uFillTx/>
                <a:latin charset="0" pitchFamily="34" typeface="Arial"/>
                <a:cs charset="0" pitchFamily="34" typeface="Arial"/>
              </a:rPr>
              <a:t> and friends. The </a:t>
            </a:r>
            <a:r>
              <a:rPr dirty="0" err="1" lang="it-IT" sz="3300">
                <a:solidFill>
                  <a:schemeClr val="tx1"/>
                </a:solidFill>
                <a:uFillTx/>
                <a:latin charset="0" pitchFamily="34" typeface="Arial"/>
                <a:cs charset="0" pitchFamily="34" typeface="Arial"/>
              </a:rPr>
              <a:t>guests</a:t>
            </a:r>
            <a:r>
              <a:rPr dirty="0" lang="it-IT" sz="3300">
                <a:solidFill>
                  <a:schemeClr val="tx1"/>
                </a:solidFill>
                <a:uFillTx/>
                <a:latin charset="0" pitchFamily="34" typeface="Arial"/>
                <a:cs charset="0" pitchFamily="34" typeface="Arial"/>
              </a:rPr>
              <a:t> </a:t>
            </a:r>
            <a:r>
              <a:rPr dirty="0" err="1" lang="it-IT" sz="3300">
                <a:solidFill>
                  <a:schemeClr val="tx1"/>
                </a:solidFill>
                <a:uFillTx/>
                <a:latin charset="0" pitchFamily="34" typeface="Arial"/>
                <a:cs charset="0" pitchFamily="34" typeface="Arial"/>
              </a:rPr>
              <a:t>commonly</a:t>
            </a:r>
            <a:r>
              <a:rPr dirty="0" lang="it-IT" sz="3300">
                <a:solidFill>
                  <a:schemeClr val="tx1"/>
                </a:solidFill>
                <a:uFillTx/>
                <a:latin charset="0" pitchFamily="34" typeface="Arial"/>
                <a:cs charset="0" pitchFamily="34" typeface="Arial"/>
              </a:rPr>
              <a:t> </a:t>
            </a:r>
            <a:r>
              <a:rPr dirty="0" err="1" lang="it-IT" sz="3300">
                <a:solidFill>
                  <a:schemeClr val="tx1"/>
                </a:solidFill>
                <a:uFillTx/>
                <a:latin charset="0" pitchFamily="34" typeface="Arial"/>
                <a:cs charset="0" pitchFamily="34" typeface="Arial"/>
              </a:rPr>
              <a:t>buy</a:t>
            </a:r>
            <a:r>
              <a:rPr dirty="0" lang="it-IT" sz="3300">
                <a:solidFill>
                  <a:schemeClr val="tx1"/>
                </a:solidFill>
                <a:uFillTx/>
                <a:latin charset="0" pitchFamily="34" typeface="Arial"/>
                <a:cs charset="0" pitchFamily="34" typeface="Arial"/>
              </a:rPr>
              <a:t> </a:t>
            </a:r>
            <a:r>
              <a:rPr dirty="0" err="1" lang="it-IT" sz="3300">
                <a:solidFill>
                  <a:schemeClr val="tx1"/>
                </a:solidFill>
                <a:uFillTx/>
                <a:latin charset="0" pitchFamily="34" typeface="Arial"/>
                <a:cs charset="0" pitchFamily="34" typeface="Arial"/>
              </a:rPr>
              <a:t>gifts</a:t>
            </a:r>
            <a:r>
              <a:rPr dirty="0" lang="it-IT" sz="3300">
                <a:solidFill>
                  <a:schemeClr val="tx1"/>
                </a:solidFill>
                <a:uFillTx/>
                <a:latin charset="0" pitchFamily="34" typeface="Arial"/>
                <a:cs charset="0" pitchFamily="34" typeface="Arial"/>
              </a:rPr>
              <a:t> for the </a:t>
            </a:r>
            <a:r>
              <a:rPr dirty="0" err="1" lang="it-IT" sz="3300">
                <a:solidFill>
                  <a:schemeClr val="tx1"/>
                </a:solidFill>
                <a:uFillTx/>
                <a:latin charset="0" pitchFamily="34" typeface="Arial"/>
                <a:cs charset="0" pitchFamily="34" typeface="Arial"/>
              </a:rPr>
              <a:t>children</a:t>
            </a:r>
            <a:r>
              <a:rPr dirty="0" lang="it-IT" sz="3300">
                <a:solidFill>
                  <a:schemeClr val="tx1"/>
                </a:solidFill>
                <a:uFillTx/>
                <a:latin charset="0" pitchFamily="34" typeface="Arial"/>
                <a:cs charset="0" pitchFamily="34" typeface="Arial"/>
              </a:rPr>
              <a:t>. </a:t>
            </a:r>
            <a:r>
              <a:rPr dirty="0" err="1" lang="it-IT" sz="3300">
                <a:solidFill>
                  <a:schemeClr val="tx1"/>
                </a:solidFill>
                <a:uFillTx/>
                <a:latin charset="0" pitchFamily="34" typeface="Arial"/>
                <a:cs charset="0" pitchFamily="34" typeface="Arial"/>
              </a:rPr>
              <a:t>They</a:t>
            </a:r>
            <a:r>
              <a:rPr dirty="0" lang="it-IT" sz="3300">
                <a:solidFill>
                  <a:schemeClr val="tx1"/>
                </a:solidFill>
                <a:uFillTx/>
                <a:latin charset="0" pitchFamily="34" typeface="Arial"/>
                <a:cs charset="0" pitchFamily="34" typeface="Arial"/>
              </a:rPr>
              <a:t> </a:t>
            </a:r>
            <a:r>
              <a:rPr dirty="0" err="1" lang="it-IT" sz="3300">
                <a:solidFill>
                  <a:schemeClr val="tx1"/>
                </a:solidFill>
                <a:uFillTx/>
                <a:latin charset="0" pitchFamily="34" typeface="Arial"/>
                <a:cs charset="0" pitchFamily="34" typeface="Arial"/>
              </a:rPr>
              <a:t>usually</a:t>
            </a:r>
            <a:r>
              <a:rPr dirty="0" lang="it-IT" sz="3300">
                <a:solidFill>
                  <a:schemeClr val="tx1"/>
                </a:solidFill>
                <a:uFillTx/>
                <a:latin charset="0" pitchFamily="34" typeface="Arial"/>
                <a:cs charset="0" pitchFamily="34" typeface="Arial"/>
              </a:rPr>
              <a:t> </a:t>
            </a:r>
            <a:r>
              <a:rPr dirty="0" err="1" lang="it-IT" sz="3300">
                <a:solidFill>
                  <a:schemeClr val="tx1"/>
                </a:solidFill>
                <a:uFillTx/>
                <a:latin charset="0" pitchFamily="34" typeface="Arial"/>
                <a:cs charset="0" pitchFamily="34" typeface="Arial"/>
              </a:rPr>
              <a:t>give</a:t>
            </a:r>
            <a:r>
              <a:rPr dirty="0" lang="it-IT" sz="3300">
                <a:solidFill>
                  <a:schemeClr val="tx1"/>
                </a:solidFill>
                <a:uFillTx/>
                <a:latin charset="0" pitchFamily="34" typeface="Arial"/>
                <a:cs charset="0" pitchFamily="34" typeface="Arial"/>
              </a:rPr>
              <a:t> </a:t>
            </a:r>
            <a:r>
              <a:rPr dirty="0" err="1" lang="it-IT" sz="3300">
                <a:solidFill>
                  <a:schemeClr val="tx1"/>
                </a:solidFill>
                <a:uFillTx/>
                <a:latin charset="0" pitchFamily="34" typeface="Arial"/>
                <a:cs charset="0" pitchFamily="34" typeface="Arial"/>
              </a:rPr>
              <a:t>jewelery</a:t>
            </a:r>
            <a:r>
              <a:rPr dirty="0" lang="it-IT" sz="3300">
                <a:solidFill>
                  <a:schemeClr val="tx1"/>
                </a:solidFill>
                <a:uFillTx/>
                <a:latin charset="0" pitchFamily="34" typeface="Arial"/>
                <a:cs charset="0" pitchFamily="34" typeface="Arial"/>
              </a:rPr>
              <a:t> or </a:t>
            </a:r>
            <a:r>
              <a:rPr dirty="0" err="1" lang="it-IT" sz="3300">
                <a:solidFill>
                  <a:schemeClr val="tx1"/>
                </a:solidFill>
                <a:uFillTx/>
                <a:latin charset="0" pitchFamily="34" typeface="Arial"/>
                <a:cs charset="0" pitchFamily="34" typeface="Arial"/>
              </a:rPr>
              <a:t>money</a:t>
            </a:r>
            <a:r>
              <a:rPr dirty="0" lang="it-IT" sz="3300">
                <a:solidFill>
                  <a:schemeClr val="tx1"/>
                </a:solidFill>
                <a:uFillTx/>
                <a:latin charset="0" pitchFamily="34" typeface="Arial"/>
                <a:cs charset="0" pitchFamily="34" typeface="Arial"/>
              </a:rPr>
              <a:t>.</a:t>
            </a:r>
          </a:p>
        </p:txBody>
      </p:sp>
      <p:pic>
        <p:nvPicPr>
          <p:cNvPr xmlns:c="http://schemas.openxmlformats.org/drawingml/2006/chart" xmlns:pic="http://schemas.openxmlformats.org/drawingml/2006/picture" xmlns:dgm="http://schemas.openxmlformats.org/drawingml/2006/diagram" descr="collana.jpg" id="4" name="Immagine 3"/>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2" cstate="print"/>
          <a:stretch>
            <a:fillRect/>
          </a:stretch>
        </p:blipFill>
        <p:spPr xmlns:c="http://schemas.openxmlformats.org/drawingml/2006/chart" xmlns:pic="http://schemas.openxmlformats.org/drawingml/2006/picture" xmlns:dgm="http://schemas.openxmlformats.org/drawingml/2006/diagram">
          <a:xfrm rot="544432">
            <a:off x="6709366" y="4625792"/>
            <a:ext cx="2906095" cy="2905790"/>
          </a:xfrm>
          <a:prstGeom prst="rect">
            <a:avLst/>
          </a:prstGeom>
        </p:spPr>
      </p:pic>
      <p:pic>
        <p:nvPicPr>
          <p:cNvPr xmlns:c="http://schemas.openxmlformats.org/drawingml/2006/chart" xmlns:pic="http://schemas.openxmlformats.org/drawingml/2006/picture" xmlns:dgm="http://schemas.openxmlformats.org/drawingml/2006/diagram" descr="orecchini.jpg" id="5" name="Immagine 4"/>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cstate="print"/>
          <a:stretch>
            <a:fillRect/>
          </a:stretch>
        </p:blipFill>
        <p:spPr xmlns:c="http://schemas.openxmlformats.org/drawingml/2006/chart" xmlns:pic="http://schemas.openxmlformats.org/drawingml/2006/picture" xmlns:dgm="http://schemas.openxmlformats.org/drawingml/2006/diagram">
          <a:xfrm rot="21338491">
            <a:off x="358711" y="1479991"/>
            <a:ext cx="2227703" cy="2227470"/>
          </a:xfrm>
          <a:prstGeom prst="rect">
            <a:avLst/>
          </a:prstGeom>
        </p:spPr>
      </p:pic>
      <p:pic>
        <p:nvPicPr>
          <p:cNvPr xmlns:c="http://schemas.openxmlformats.org/drawingml/2006/chart" xmlns:pic="http://schemas.openxmlformats.org/drawingml/2006/picture" xmlns:dgm="http://schemas.openxmlformats.org/drawingml/2006/diagram" descr="pacchi di regali.jpg" id="6" name="Immagine 5"/>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4" cstate="print"/>
          <a:stretch>
            <a:fillRect/>
          </a:stretch>
        </p:blipFill>
        <p:spPr xmlns:c="http://schemas.openxmlformats.org/drawingml/2006/chart" xmlns:pic="http://schemas.openxmlformats.org/drawingml/2006/picture" xmlns:dgm="http://schemas.openxmlformats.org/drawingml/2006/diagram">
          <a:xfrm>
            <a:off x="326020" y="4176715"/>
            <a:ext cx="4683645" cy="3222686"/>
          </a:xfrm>
          <a:prstGeom prst="rect">
            <a:avLst/>
          </a:prstGeom>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1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olo 1"/>
          <p:cNvSpPr xmlns:c="http://schemas.openxmlformats.org/drawingml/2006/chart" xmlns:pic="http://schemas.openxmlformats.org/drawingml/2006/picture" xmlns:dgm="http://schemas.openxmlformats.org/drawingml/2006/diagram">
            <a:spLocks noGrp="1"/>
          </p:cNvSpPr>
          <p:nvPr>
            <p:ph type="ctrTitle"/>
          </p:nvPr>
        </p:nvSpPr>
        <p:spPr xmlns:c="http://schemas.openxmlformats.org/drawingml/2006/chart" xmlns:pic="http://schemas.openxmlformats.org/drawingml/2006/picture" xmlns:dgm="http://schemas.openxmlformats.org/drawingml/2006/diagram">
          <a:xfrm>
            <a:off x="832970" y="207941"/>
            <a:ext cx="8568531" cy="1620430"/>
          </a:xfrm>
        </p:spPr>
        <p:txBody xmlns:c="http://schemas.openxmlformats.org/drawingml/2006/chart" xmlns:pic="http://schemas.openxmlformats.org/drawingml/2006/picture" xmlns:dgm="http://schemas.openxmlformats.org/drawingml/2006/diagram">
          <a:bodyPr>
            <a:normAutofit/>
          </a:bodyPr>
          <a:lstStyle/>
          <a:p>
            <a:r>
              <a:rPr dirty="0" lang="it-IT" sz="7900">
                <a:solidFill>
                  <a:srgbClr val="0070C0"/>
                </a:solidFill>
                <a:uFillTx/>
                <a:latin charset="-79" pitchFamily="2" typeface="Aharoni"/>
                <a:cs charset="-79" pitchFamily="2" typeface="Aharoni"/>
              </a:rPr>
              <a:t>THE FAVORS</a:t>
            </a:r>
          </a:p>
        </p:txBody>
      </p:sp>
      <p:sp>
        <p:nvSpPr>
          <p:cNvPr xmlns:c="http://schemas.openxmlformats.org/drawingml/2006/chart" xmlns:pic="http://schemas.openxmlformats.org/drawingml/2006/picture" xmlns:dgm="http://schemas.openxmlformats.org/drawingml/2006/diagram" id="3" name="Sottotitolo 2"/>
          <p:cNvSpPr xmlns:c="http://schemas.openxmlformats.org/drawingml/2006/chart" xmlns:pic="http://schemas.openxmlformats.org/drawingml/2006/picture" xmlns:dgm="http://schemas.openxmlformats.org/drawingml/2006/diagram">
            <a:spLocks noGrp="1"/>
          </p:cNvSpPr>
          <p:nvPr>
            <p:ph idx="1" type="subTitle"/>
          </p:nvPr>
        </p:nvSpPr>
        <p:spPr xmlns:c="http://schemas.openxmlformats.org/drawingml/2006/chart" xmlns:pic="http://schemas.openxmlformats.org/drawingml/2006/picture" xmlns:dgm="http://schemas.openxmlformats.org/drawingml/2006/diagram">
          <a:xfrm>
            <a:off x="1468041" y="1716075"/>
            <a:ext cx="7303311" cy="2063763"/>
          </a:xfrm>
        </p:spPr>
        <p:txBody xmlns:c="http://schemas.openxmlformats.org/drawingml/2006/chart" xmlns:pic="http://schemas.openxmlformats.org/drawingml/2006/picture" xmlns:dgm="http://schemas.openxmlformats.org/drawingml/2006/diagram">
          <a:bodyPr>
            <a:noAutofit/>
          </a:bodyPr>
          <a:lstStyle/>
          <a:p>
            <a:r>
              <a:rPr dirty="0" lang="it-IT" sz="3200">
                <a:solidFill>
                  <a:schemeClr val="tx1"/>
                </a:solidFill>
                <a:uFillTx/>
              </a:rPr>
              <a:t>At the end of the reception, the </a:t>
            </a:r>
            <a:r>
              <a:rPr dirty="0" err="1" lang="it-IT" sz="3200">
                <a:solidFill>
                  <a:schemeClr val="tx1"/>
                </a:solidFill>
                <a:uFillTx/>
              </a:rPr>
              <a:t>parents</a:t>
            </a:r>
            <a:r>
              <a:rPr dirty="0" lang="it-IT" sz="3200">
                <a:solidFill>
                  <a:schemeClr val="tx1"/>
                </a:solidFill>
                <a:uFillTx/>
              </a:rPr>
              <a:t> </a:t>
            </a:r>
            <a:r>
              <a:rPr dirty="0" err="1" lang="it-IT" sz="3200">
                <a:solidFill>
                  <a:schemeClr val="tx1"/>
                </a:solidFill>
                <a:uFillTx/>
              </a:rPr>
              <a:t>thanks</a:t>
            </a:r>
            <a:r>
              <a:rPr dirty="0" lang="it-IT" sz="3200">
                <a:solidFill>
                  <a:schemeClr val="tx1"/>
                </a:solidFill>
                <a:uFillTx/>
              </a:rPr>
              <a:t> the guest with </a:t>
            </a:r>
            <a:r>
              <a:rPr dirty="0" err="1" lang="it-IT" sz="3200">
                <a:solidFill>
                  <a:schemeClr val="tx1"/>
                </a:solidFill>
                <a:uFillTx/>
              </a:rPr>
              <a:t>favors</a:t>
            </a:r>
            <a:r>
              <a:rPr dirty="0" lang="it-IT" sz="3200">
                <a:solidFill>
                  <a:schemeClr val="tx1"/>
                </a:solidFill>
                <a:uFillTx/>
              </a:rPr>
              <a:t> . Inside </a:t>
            </a:r>
            <a:r>
              <a:rPr dirty="0" err="1" lang="it-IT" sz="3200">
                <a:solidFill>
                  <a:schemeClr val="tx1"/>
                </a:solidFill>
                <a:uFillTx/>
              </a:rPr>
              <a:t>these</a:t>
            </a:r>
            <a:r>
              <a:rPr dirty="0" lang="it-IT" sz="3200">
                <a:solidFill>
                  <a:schemeClr val="tx1"/>
                </a:solidFill>
                <a:uFillTx/>
              </a:rPr>
              <a:t> </a:t>
            </a:r>
            <a:r>
              <a:rPr dirty="0" err="1" lang="it-IT" sz="3200">
                <a:solidFill>
                  <a:schemeClr val="tx1"/>
                </a:solidFill>
                <a:uFillTx/>
              </a:rPr>
              <a:t>gifts</a:t>
            </a:r>
            <a:r>
              <a:rPr dirty="0" lang="it-IT" sz="3200">
                <a:solidFill>
                  <a:schemeClr val="tx1"/>
                </a:solidFill>
                <a:uFillTx/>
              </a:rPr>
              <a:t> </a:t>
            </a:r>
            <a:r>
              <a:rPr dirty="0" err="1" lang="it-IT" sz="3200">
                <a:solidFill>
                  <a:schemeClr val="tx1"/>
                </a:solidFill>
                <a:uFillTx/>
              </a:rPr>
              <a:t>you</a:t>
            </a:r>
            <a:r>
              <a:rPr dirty="0" lang="it-IT" sz="3200">
                <a:solidFill>
                  <a:schemeClr val="tx1"/>
                </a:solidFill>
                <a:uFillTx/>
              </a:rPr>
              <a:t> </a:t>
            </a:r>
            <a:r>
              <a:rPr dirty="0" err="1" lang="it-IT" sz="3200">
                <a:solidFill>
                  <a:schemeClr val="tx1"/>
                </a:solidFill>
                <a:uFillTx/>
              </a:rPr>
              <a:t>find</a:t>
            </a:r>
            <a:r>
              <a:rPr dirty="0" lang="it-IT" sz="3200">
                <a:solidFill>
                  <a:schemeClr val="tx1"/>
                </a:solidFill>
                <a:uFillTx/>
              </a:rPr>
              <a:t> </a:t>
            </a:r>
            <a:r>
              <a:rPr dirty="0" err="1" lang="it-IT" sz="3200">
                <a:solidFill>
                  <a:schemeClr val="tx1"/>
                </a:solidFill>
                <a:uFillTx/>
              </a:rPr>
              <a:t>sugared</a:t>
            </a:r>
            <a:r>
              <a:rPr dirty="0" lang="it-IT" sz="3200">
                <a:solidFill>
                  <a:schemeClr val="tx1"/>
                </a:solidFill>
                <a:uFillTx/>
              </a:rPr>
              <a:t> </a:t>
            </a:r>
            <a:r>
              <a:rPr dirty="0" err="1" lang="it-IT" sz="3200">
                <a:solidFill>
                  <a:schemeClr val="tx1"/>
                </a:solidFill>
                <a:uFillTx/>
              </a:rPr>
              <a:t>almonds</a:t>
            </a:r>
            <a:r>
              <a:rPr dirty="0" lang="it-IT" sz="3200">
                <a:solidFill>
                  <a:schemeClr val="tx1"/>
                </a:solidFill>
                <a:uFillTx/>
              </a:rPr>
              <a:t> and an </a:t>
            </a:r>
            <a:r>
              <a:rPr dirty="0" err="1" lang="it-IT" sz="3200">
                <a:solidFill>
                  <a:schemeClr val="tx1"/>
                </a:solidFill>
                <a:uFillTx/>
              </a:rPr>
              <a:t>object</a:t>
            </a:r>
            <a:r>
              <a:rPr dirty="0" lang="it-IT" sz="3200">
                <a:solidFill>
                  <a:schemeClr val="tx1"/>
                </a:solidFill>
                <a:uFillTx/>
              </a:rPr>
              <a:t> </a:t>
            </a:r>
            <a:r>
              <a:rPr dirty="0" err="1" lang="it-IT" sz="3200">
                <a:solidFill>
                  <a:schemeClr val="tx1"/>
                </a:solidFill>
                <a:uFillTx/>
              </a:rPr>
              <a:t>symbolising</a:t>
            </a:r>
            <a:r>
              <a:rPr dirty="0" lang="it-IT" sz="3200">
                <a:solidFill>
                  <a:schemeClr val="tx1"/>
                </a:solidFill>
                <a:uFillTx/>
              </a:rPr>
              <a:t> the </a:t>
            </a:r>
            <a:r>
              <a:rPr dirty="0" err="1" lang="it-IT" sz="3200">
                <a:solidFill>
                  <a:schemeClr val="tx1"/>
                </a:solidFill>
                <a:uFillTx/>
              </a:rPr>
              <a:t>Communion</a:t>
            </a:r>
            <a:r>
              <a:rPr dirty="0" lang="it-IT" sz="3200">
                <a:solidFill>
                  <a:schemeClr val="tx1"/>
                </a:solidFill>
                <a:uFillTx/>
              </a:rPr>
              <a:t>.</a:t>
            </a:r>
          </a:p>
        </p:txBody>
      </p:sp>
      <p:pic>
        <p:nvPicPr>
          <p:cNvPr xmlns:c="http://schemas.openxmlformats.org/drawingml/2006/chart" xmlns:pic="http://schemas.openxmlformats.org/drawingml/2006/picture" xmlns:dgm="http://schemas.openxmlformats.org/drawingml/2006/diagram" descr="sacchetti bomboniere.jpg" id="4" name="Immagine 3"/>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2" cstate="print"/>
          <a:stretch>
            <a:fillRect/>
          </a:stretch>
        </p:blipFill>
        <p:spPr xmlns:c="http://schemas.openxmlformats.org/drawingml/2006/chart" xmlns:pic="http://schemas.openxmlformats.org/drawingml/2006/picture" xmlns:dgm="http://schemas.openxmlformats.org/drawingml/2006/diagram">
          <a:xfrm>
            <a:off x="356668" y="3802311"/>
            <a:ext cx="4560024" cy="3413146"/>
          </a:xfrm>
          <a:prstGeom prst="rect">
            <a:avLst/>
          </a:prstGeom>
        </p:spPr>
      </p:pic>
      <p:pic>
        <p:nvPicPr>
          <p:cNvPr xmlns:c="http://schemas.openxmlformats.org/drawingml/2006/chart" xmlns:pic="http://schemas.openxmlformats.org/drawingml/2006/picture" xmlns:dgm="http://schemas.openxmlformats.org/drawingml/2006/diagram" descr="bomboniera albero della vita.jpg" id="5" name="Immagine 4"/>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cstate="print"/>
          <a:stretch>
            <a:fillRect/>
          </a:stretch>
        </p:blipFill>
        <p:spPr xmlns:c="http://schemas.openxmlformats.org/drawingml/2006/chart" xmlns:pic="http://schemas.openxmlformats.org/drawingml/2006/picture" xmlns:dgm="http://schemas.openxmlformats.org/drawingml/2006/diagram">
          <a:xfrm rot="559217">
            <a:off x="6393561" y="4094647"/>
            <a:ext cx="3006535" cy="3231686"/>
          </a:xfrm>
          <a:prstGeom prst="rect">
            <a:avLst/>
          </a:prstGeom>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1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olo 1"/>
          <p:cNvSpPr xmlns:c="http://schemas.openxmlformats.org/drawingml/2006/chart" xmlns:pic="http://schemas.openxmlformats.org/drawingml/2006/picture" xmlns:dgm="http://schemas.openxmlformats.org/drawingml/2006/diagram">
            <a:spLocks noGrp="1"/>
          </p:cNvSpPr>
          <p:nvPr>
            <p:ph type="ctrTitle"/>
          </p:nvPr>
        </p:nvSpPr>
        <p:spPr xmlns:c="http://schemas.openxmlformats.org/drawingml/2006/chart" xmlns:pic="http://schemas.openxmlformats.org/drawingml/2006/picture" xmlns:dgm="http://schemas.openxmlformats.org/drawingml/2006/diagram">
          <a:xfrm>
            <a:off x="287784" y="611485"/>
            <a:ext cx="8928992" cy="1055969"/>
          </a:xfrm>
        </p:spPr>
        <p:txBody xmlns:c="http://schemas.openxmlformats.org/drawingml/2006/chart" xmlns:pic="http://schemas.openxmlformats.org/drawingml/2006/picture" xmlns:dgm="http://schemas.openxmlformats.org/drawingml/2006/diagram">
          <a:bodyPr>
            <a:noAutofit/>
          </a:bodyPr>
          <a:lstStyle/>
          <a:p>
            <a:r>
              <a:rPr dirty="0" lang="it-IT" smtClean="0" sz="6500">
                <a:solidFill>
                  <a:srgbClr val="FF0000"/>
                </a:solidFill>
                <a:uFillTx/>
                <a:latin charset="0" panose="02040604050505020304" pitchFamily="18" typeface="Century Schoolbook"/>
              </a:rPr>
              <a:t>THE CONFIRMATION </a:t>
            </a:r>
            <a:endParaRPr dirty="0" lang="it-IT" sz="6500">
              <a:solidFill>
                <a:srgbClr val="FF0000"/>
              </a:solidFill>
              <a:uFillTx/>
              <a:latin charset="0" panose="02040604050505020304" pitchFamily="18" typeface="Century Schoolbook"/>
            </a:endParaRPr>
          </a:p>
        </p:txBody>
      </p:sp>
      <p:sp>
        <p:nvSpPr>
          <p:cNvPr xmlns:c="http://schemas.openxmlformats.org/drawingml/2006/chart" xmlns:pic="http://schemas.openxmlformats.org/drawingml/2006/picture" xmlns:dgm="http://schemas.openxmlformats.org/drawingml/2006/diagram" id="3" name="Sottotitolo 2"/>
          <p:cNvSpPr xmlns:c="http://schemas.openxmlformats.org/drawingml/2006/chart" xmlns:pic="http://schemas.openxmlformats.org/drawingml/2006/picture" xmlns:dgm="http://schemas.openxmlformats.org/drawingml/2006/diagram">
            <a:spLocks noGrp="1"/>
          </p:cNvSpPr>
          <p:nvPr>
            <p:ph idx="1" type="subTitle"/>
          </p:nvPr>
        </p:nvSpPr>
        <p:spPr xmlns:c="http://schemas.openxmlformats.org/drawingml/2006/chart" xmlns:pic="http://schemas.openxmlformats.org/drawingml/2006/picture" xmlns:dgm="http://schemas.openxmlformats.org/drawingml/2006/diagram">
          <a:xfrm>
            <a:off x="391769" y="2391607"/>
            <a:ext cx="7457371" cy="4544969"/>
          </a:xfrm>
        </p:spPr>
        <p:txBody xmlns:c="http://schemas.openxmlformats.org/drawingml/2006/chart" xmlns:pic="http://schemas.openxmlformats.org/drawingml/2006/picture" xmlns:dgm="http://schemas.openxmlformats.org/drawingml/2006/diagram">
          <a:bodyPr>
            <a:normAutofit/>
          </a:bodyPr>
          <a:lstStyle/>
          <a:p>
            <a:r>
              <a:rPr dirty="0" lang="it-IT" smtClean="0" sz="3500">
                <a:uFillTx/>
                <a:latin charset="0" panose="03070402050302030203" pitchFamily="66" typeface="Bradley Hand ITC"/>
              </a:rPr>
              <a:t>The </a:t>
            </a:r>
            <a:r>
              <a:rPr dirty="0" err="1" lang="it-IT" smtClean="0" sz="3500">
                <a:uFillTx/>
                <a:latin charset="0" panose="03070402050302030203" pitchFamily="66" typeface="Bradley Hand ITC"/>
              </a:rPr>
              <a:t>confirmation</a:t>
            </a:r>
            <a:r>
              <a:rPr dirty="0" lang="it-IT" smtClean="0" sz="3500">
                <a:uFillTx/>
                <a:latin charset="0" panose="03070402050302030203" pitchFamily="66" typeface="Bradley Hand ITC"/>
              </a:rPr>
              <a:t> </a:t>
            </a:r>
            <a:r>
              <a:rPr dirty="0" err="1" lang="it-IT" smtClean="0" sz="3500">
                <a:uFillTx/>
                <a:latin charset="0" panose="03070402050302030203" pitchFamily="66" typeface="Bradley Hand ITC"/>
              </a:rPr>
              <a:t>is</a:t>
            </a:r>
            <a:r>
              <a:rPr dirty="0" lang="it-IT" smtClean="0" sz="3500">
                <a:uFillTx/>
                <a:latin charset="0" panose="03070402050302030203" pitchFamily="66" typeface="Bradley Hand ITC"/>
              </a:rPr>
              <a:t> a </a:t>
            </a:r>
            <a:r>
              <a:rPr dirty="0" err="1" lang="it-IT" smtClean="0" sz="3500">
                <a:uFillTx/>
                <a:latin charset="0" panose="03070402050302030203" pitchFamily="66" typeface="Bradley Hand ITC"/>
              </a:rPr>
              <a:t>sacrament</a:t>
            </a:r>
            <a:r>
              <a:rPr dirty="0" lang="it-IT" smtClean="0" sz="3500">
                <a:uFillTx/>
                <a:latin charset="0" panose="03070402050302030203" pitchFamily="66" typeface="Bradley Hand ITC"/>
              </a:rPr>
              <a:t> of the </a:t>
            </a:r>
            <a:r>
              <a:rPr dirty="0" err="1" lang="it-IT" smtClean="0" sz="3500">
                <a:uFillTx/>
                <a:latin charset="0" panose="03070402050302030203" pitchFamily="66" typeface="Bradley Hand ITC"/>
              </a:rPr>
              <a:t>Catholic</a:t>
            </a:r>
            <a:r>
              <a:rPr dirty="0" lang="it-IT" smtClean="0" sz="3500">
                <a:uFillTx/>
                <a:latin charset="0" panose="03070402050302030203" pitchFamily="66" typeface="Bradley Hand ITC"/>
              </a:rPr>
              <a:t> and </a:t>
            </a:r>
            <a:r>
              <a:rPr dirty="0" err="1" lang="it-IT" smtClean="0" sz="3500">
                <a:uFillTx/>
                <a:latin charset="0" panose="03070402050302030203" pitchFamily="66" typeface="Bradley Hand ITC"/>
              </a:rPr>
              <a:t>Orthodox</a:t>
            </a:r>
            <a:r>
              <a:rPr dirty="0" lang="it-IT" smtClean="0" sz="3500">
                <a:uFillTx/>
                <a:latin charset="0" panose="03070402050302030203" pitchFamily="66" typeface="Bradley Hand ITC"/>
              </a:rPr>
              <a:t> </a:t>
            </a:r>
            <a:r>
              <a:rPr dirty="0" err="1" lang="it-IT" smtClean="0" sz="3500">
                <a:uFillTx/>
                <a:latin charset="0" panose="03070402050302030203" pitchFamily="66" typeface="Bradley Hand ITC"/>
              </a:rPr>
              <a:t>church</a:t>
            </a:r>
            <a:r>
              <a:rPr dirty="0" lang="it-IT" smtClean="0" sz="3500">
                <a:uFillTx/>
                <a:latin charset="0" panose="03070402050302030203" pitchFamily="66" typeface="Bradley Hand ITC"/>
              </a:rPr>
              <a:t> </a:t>
            </a:r>
            <a:r>
              <a:rPr dirty="0" err="1" lang="it-IT" smtClean="0" sz="3500">
                <a:uFillTx/>
                <a:latin charset="0" panose="03070402050302030203" pitchFamily="66" typeface="Bradley Hand ITC"/>
              </a:rPr>
              <a:t>that</a:t>
            </a:r>
            <a:r>
              <a:rPr dirty="0" lang="it-IT" smtClean="0" sz="3500">
                <a:uFillTx/>
                <a:latin charset="0" panose="03070402050302030203" pitchFamily="66" typeface="Bradley Hand ITC"/>
              </a:rPr>
              <a:t> </a:t>
            </a:r>
            <a:r>
              <a:rPr dirty="0" err="1" lang="it-IT" smtClean="0" sz="3500">
                <a:uFillTx/>
                <a:latin charset="0" panose="03070402050302030203" pitchFamily="66" typeface="Bradley Hand ITC"/>
              </a:rPr>
              <a:t>expresses</a:t>
            </a:r>
            <a:r>
              <a:rPr dirty="0" lang="it-IT" smtClean="0" sz="3500">
                <a:uFillTx/>
                <a:latin charset="0" panose="03070402050302030203" pitchFamily="66" typeface="Bradley Hand ITC"/>
              </a:rPr>
              <a:t> the </a:t>
            </a:r>
            <a:r>
              <a:rPr dirty="0" err="1" lang="it-IT" smtClean="0" sz="3500">
                <a:uFillTx/>
                <a:latin charset="0" panose="03070402050302030203" pitchFamily="66" typeface="Bradley Hand ITC"/>
              </a:rPr>
              <a:t>descent</a:t>
            </a:r>
            <a:r>
              <a:rPr dirty="0" lang="it-IT" smtClean="0" sz="3500">
                <a:uFillTx/>
                <a:latin charset="0" panose="03070402050302030203" pitchFamily="66" typeface="Bradley Hand ITC"/>
              </a:rPr>
              <a:t> of the </a:t>
            </a:r>
            <a:r>
              <a:rPr dirty="0" err="1" lang="it-IT" smtClean="0" sz="3500">
                <a:uFillTx/>
                <a:latin charset="0" panose="03070402050302030203" pitchFamily="66" typeface="Bradley Hand ITC"/>
              </a:rPr>
              <a:t>Holy</a:t>
            </a:r>
            <a:r>
              <a:rPr dirty="0" lang="it-IT" smtClean="0" sz="3500">
                <a:uFillTx/>
                <a:latin charset="0" panose="03070402050302030203" pitchFamily="66" typeface="Bradley Hand ITC"/>
              </a:rPr>
              <a:t> </a:t>
            </a:r>
            <a:r>
              <a:rPr dirty="0" err="1" lang="it-IT" smtClean="0" sz="3500">
                <a:uFillTx/>
                <a:latin charset="0" panose="03070402050302030203" pitchFamily="66" typeface="Bradley Hand ITC"/>
              </a:rPr>
              <a:t>Spirit</a:t>
            </a:r>
            <a:r>
              <a:rPr dirty="0" lang="it-IT" smtClean="0" sz="3500">
                <a:uFillTx/>
                <a:latin charset="0" panose="03070402050302030203" pitchFamily="66" typeface="Bradley Hand ITC"/>
              </a:rPr>
              <a:t> on </a:t>
            </a:r>
            <a:r>
              <a:rPr dirty="0" err="1" lang="it-IT" smtClean="0" sz="3500">
                <a:uFillTx/>
                <a:latin charset="0" panose="03070402050302030203" pitchFamily="66" typeface="Bradley Hand ITC"/>
              </a:rPr>
              <a:t>believers</a:t>
            </a:r>
            <a:r>
              <a:rPr dirty="0" lang="it-IT" smtClean="0" sz="3500">
                <a:uFillTx/>
                <a:latin charset="0" panose="03070402050302030203" pitchFamily="66" typeface="Bradley Hand ITC"/>
              </a:rPr>
              <a:t>. </a:t>
            </a:r>
            <a:endParaRPr dirty="0" lang="it-IT" sz="3500">
              <a:uFillTx/>
              <a:latin charset="0" panose="03070402050302030203" pitchFamily="66" typeface="Bradley Hand ITC"/>
            </a:endParaRPr>
          </a:p>
        </p:txBody>
      </p:sp>
      <p:pic>
        <p:nvPicPr>
          <p:cNvPr xmlns:c="http://schemas.openxmlformats.org/drawingml/2006/chart" xmlns:pic="http://schemas.openxmlformats.org/drawingml/2006/picture" xmlns:dgm="http://schemas.openxmlformats.org/drawingml/2006/diagram" id="4" name="Immagine 3"/>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2"/>
          <a:stretch>
            <a:fillRect/>
          </a:stretch>
        </p:blipFill>
        <p:spPr xmlns:c="http://schemas.openxmlformats.org/drawingml/2006/chart" xmlns:pic="http://schemas.openxmlformats.org/drawingml/2006/picture" xmlns:dgm="http://schemas.openxmlformats.org/drawingml/2006/diagram">
          <a:xfrm>
            <a:off x="6460410" y="4067869"/>
            <a:ext cx="3110427" cy="3275782"/>
          </a:xfrm>
          <a:prstGeom prst="rect">
            <a:avLst/>
          </a:prstGeom>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1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 name="Segnaposto contenuto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a:xfrm>
            <a:off x="383624" y="785048"/>
            <a:ext cx="8694539" cy="4796544"/>
          </a:xfrm>
        </p:spPr>
        <p:txBody xmlns:c="http://schemas.openxmlformats.org/drawingml/2006/chart" xmlns:pic="http://schemas.openxmlformats.org/drawingml/2006/picture" xmlns:dgm="http://schemas.openxmlformats.org/drawingml/2006/diagram">
          <a:bodyPr>
            <a:normAutofit/>
          </a:bodyPr>
          <a:lstStyle/>
          <a:p>
            <a:pPr indent="0" marL="0">
              <a:lnSpc>
                <a:spcPct val="100000"/>
              </a:lnSpc>
              <a:buNone/>
            </a:pPr>
            <a:r>
              <a:rPr dirty="0" lang="it-IT" sz="4500">
                <a:uFillTx/>
                <a:latin charset="0" panose="03070402050302030203" pitchFamily="66" typeface="Bradley Hand ITC"/>
              </a:rPr>
              <a:t>T</a:t>
            </a:r>
            <a:r>
              <a:rPr dirty="0" lang="it-IT" smtClean="0" sz="4500">
                <a:uFillTx/>
                <a:latin charset="0" panose="03070402050302030203" pitchFamily="66" typeface="Bradley Hand ITC"/>
              </a:rPr>
              <a:t>he </a:t>
            </a:r>
            <a:r>
              <a:rPr dirty="0" err="1" lang="it-IT" smtClean="0" sz="4500">
                <a:uFillTx/>
                <a:latin charset="0" panose="03070402050302030203" pitchFamily="66" typeface="Bradley Hand ITC"/>
              </a:rPr>
              <a:t>Christians</a:t>
            </a:r>
            <a:r>
              <a:rPr dirty="0" lang="it-IT" smtClean="0" sz="4500">
                <a:uFillTx/>
                <a:latin charset="0" panose="03070402050302030203" pitchFamily="66" typeface="Bradley Hand ITC"/>
              </a:rPr>
              <a:t> </a:t>
            </a:r>
            <a:r>
              <a:rPr dirty="0" err="1" lang="it-IT" smtClean="0" sz="4500">
                <a:uFillTx/>
                <a:latin charset="0" panose="03070402050302030203" pitchFamily="66" typeface="Bradley Hand ITC"/>
              </a:rPr>
              <a:t>receive</a:t>
            </a:r>
            <a:r>
              <a:rPr dirty="0" lang="it-IT" smtClean="0" sz="4500">
                <a:uFillTx/>
                <a:latin charset="0" panose="03070402050302030203" pitchFamily="66" typeface="Bradley Hand ITC"/>
              </a:rPr>
              <a:t> </a:t>
            </a:r>
            <a:r>
              <a:rPr dirty="0" err="1" lang="it-IT" smtClean="0" sz="4500">
                <a:uFillTx/>
                <a:latin charset="0" panose="03070402050302030203" pitchFamily="66" typeface="Bradley Hand ITC"/>
              </a:rPr>
              <a:t>this</a:t>
            </a:r>
            <a:r>
              <a:rPr dirty="0" lang="it-IT" smtClean="0" sz="4500">
                <a:uFillTx/>
                <a:latin charset="0" panose="03070402050302030203" pitchFamily="66" typeface="Bradley Hand ITC"/>
              </a:rPr>
              <a:t> </a:t>
            </a:r>
            <a:r>
              <a:rPr dirty="0" err="1" lang="it-IT" smtClean="0" sz="4500">
                <a:uFillTx/>
                <a:latin charset="0" panose="03070402050302030203" pitchFamily="66" typeface="Bradley Hand ITC"/>
              </a:rPr>
              <a:t>sacrament</a:t>
            </a:r>
            <a:r>
              <a:rPr dirty="0" lang="it-IT" smtClean="0" sz="4500">
                <a:uFillTx/>
                <a:latin charset="0" panose="03070402050302030203" pitchFamily="66" typeface="Bradley Hand ITC"/>
              </a:rPr>
              <a:t> </a:t>
            </a:r>
            <a:r>
              <a:rPr dirty="0" err="1" lang="it-IT" smtClean="0" sz="4500">
                <a:uFillTx/>
                <a:latin charset="0" panose="03070402050302030203" pitchFamily="66" typeface="Bradley Hand ITC"/>
              </a:rPr>
              <a:t>because</a:t>
            </a:r>
            <a:r>
              <a:rPr dirty="0" lang="it-IT" smtClean="0" sz="4500">
                <a:uFillTx/>
                <a:latin charset="0" panose="03070402050302030203" pitchFamily="66" typeface="Bradley Hand ITC"/>
              </a:rPr>
              <a:t> </a:t>
            </a:r>
            <a:r>
              <a:rPr dirty="0" err="1" lang="it-IT" smtClean="0" sz="4500">
                <a:uFillTx/>
                <a:latin charset="0" panose="03070402050302030203" pitchFamily="66" typeface="Bradley Hand ITC"/>
              </a:rPr>
              <a:t>without</a:t>
            </a:r>
            <a:r>
              <a:rPr dirty="0" lang="it-IT" smtClean="0" sz="4500">
                <a:uFillTx/>
                <a:latin charset="0" panose="03070402050302030203" pitchFamily="66" typeface="Bradley Hand ITC"/>
              </a:rPr>
              <a:t> </a:t>
            </a:r>
            <a:r>
              <a:rPr dirty="0" err="1" lang="it-IT" smtClean="0" sz="4500">
                <a:uFillTx/>
                <a:latin charset="0" panose="03070402050302030203" pitchFamily="66" typeface="Bradley Hand ITC"/>
              </a:rPr>
              <a:t>it</a:t>
            </a:r>
            <a:r>
              <a:rPr dirty="0" lang="it-IT" smtClean="0" sz="4500">
                <a:uFillTx/>
                <a:latin charset="0" panose="03070402050302030203" pitchFamily="66" typeface="Bradley Hand ITC"/>
              </a:rPr>
              <a:t> the </a:t>
            </a:r>
            <a:r>
              <a:rPr dirty="0" err="1" lang="it-IT" smtClean="0" sz="4500">
                <a:uFillTx/>
                <a:latin charset="0" panose="03070402050302030203" pitchFamily="66" typeface="Bradley Hand ITC"/>
              </a:rPr>
              <a:t>christian</a:t>
            </a:r>
            <a:r>
              <a:rPr dirty="0" lang="it-IT" smtClean="0" sz="4500">
                <a:uFillTx/>
                <a:latin charset="0" panose="03070402050302030203" pitchFamily="66" typeface="Bradley Hand ITC"/>
              </a:rPr>
              <a:t> </a:t>
            </a:r>
            <a:r>
              <a:rPr dirty="0" err="1" lang="it-IT" smtClean="0" sz="4500">
                <a:uFillTx/>
                <a:latin charset="0" panose="03070402050302030203" pitchFamily="66" typeface="Bradley Hand ITC"/>
              </a:rPr>
              <a:t>initiation</a:t>
            </a:r>
            <a:r>
              <a:rPr dirty="0" lang="it-IT" smtClean="0" sz="4500">
                <a:uFillTx/>
                <a:latin charset="0" panose="03070402050302030203" pitchFamily="66" typeface="Bradley Hand ITC"/>
              </a:rPr>
              <a:t> </a:t>
            </a:r>
            <a:r>
              <a:rPr dirty="0" err="1" lang="it-IT" smtClean="0" sz="4500">
                <a:uFillTx/>
                <a:latin charset="0" panose="03070402050302030203" pitchFamily="66" typeface="Bradley Hand ITC"/>
              </a:rPr>
              <a:t>remains</a:t>
            </a:r>
            <a:r>
              <a:rPr dirty="0" lang="it-IT" smtClean="0" sz="4500">
                <a:uFillTx/>
                <a:latin charset="0" panose="03070402050302030203" pitchFamily="66" typeface="Bradley Hand ITC"/>
              </a:rPr>
              <a:t> incomplete.</a:t>
            </a:r>
            <a:endParaRPr dirty="0" lang="it-IT" sz="4500">
              <a:uFillTx/>
              <a:latin charset="0" panose="03070402050302030203" pitchFamily="66" typeface="Bradley Hand ITC"/>
            </a:endParaRPr>
          </a:p>
        </p:txBody>
      </p:sp>
      <p:pic>
        <p:nvPicPr>
          <p:cNvPr xmlns:c="http://schemas.openxmlformats.org/drawingml/2006/chart" xmlns:pic="http://schemas.openxmlformats.org/drawingml/2006/picture" xmlns:dgm="http://schemas.openxmlformats.org/drawingml/2006/diagram" id="5" name="Immagine 4"/>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2"/>
          <a:stretch>
            <a:fillRect/>
          </a:stretch>
        </p:blipFill>
        <p:spPr xmlns:c="http://schemas.openxmlformats.org/drawingml/2006/chart" xmlns:pic="http://schemas.openxmlformats.org/drawingml/2006/picture" xmlns:dgm="http://schemas.openxmlformats.org/drawingml/2006/diagram">
          <a:xfrm>
            <a:off x="5910912" y="3183320"/>
            <a:ext cx="2771527" cy="3694981"/>
          </a:xfrm>
          <a:prstGeom prst="rect">
            <a:avLst/>
          </a:prstGeom>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1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 name="Segnaposto contenuto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a:xfrm>
            <a:off x="184429" y="537132"/>
            <a:ext cx="8694539" cy="4796544"/>
          </a:xfrm>
        </p:spPr>
        <p:txBody xmlns:c="http://schemas.openxmlformats.org/drawingml/2006/chart" xmlns:pic="http://schemas.openxmlformats.org/drawingml/2006/picture" xmlns:dgm="http://schemas.openxmlformats.org/drawingml/2006/diagram">
          <a:bodyPr>
            <a:normAutofit/>
          </a:bodyPr>
          <a:lstStyle/>
          <a:p>
            <a:pPr indent="0" marL="0">
              <a:buNone/>
            </a:pPr>
            <a:r>
              <a:rPr dirty="0" lang="it-IT" smtClean="0" sz="3200">
                <a:uFillTx/>
                <a:latin charset="0" panose="03070402050302030203" pitchFamily="66" typeface="Bradley Hand ITC"/>
              </a:rPr>
              <a:t>The </a:t>
            </a:r>
            <a:r>
              <a:rPr dirty="0" err="1" lang="it-IT" smtClean="0" sz="3200">
                <a:uFillTx/>
                <a:latin charset="0" panose="03070402050302030203" pitchFamily="66" typeface="Bradley Hand ITC"/>
              </a:rPr>
              <a:t>Confirmation</a:t>
            </a:r>
            <a:r>
              <a:rPr dirty="0" lang="it-IT" smtClean="0" sz="3200">
                <a:uFillTx/>
                <a:latin charset="0" panose="03070402050302030203" pitchFamily="66" typeface="Bradley Hand ITC"/>
              </a:rPr>
              <a:t> </a:t>
            </a:r>
            <a:r>
              <a:rPr dirty="0" err="1" lang="it-IT" smtClean="0" sz="3200">
                <a:uFillTx/>
                <a:latin charset="0" panose="03070402050302030203" pitchFamily="66" typeface="Bradley Hand ITC"/>
              </a:rPr>
              <a:t>takes</a:t>
            </a:r>
            <a:r>
              <a:rPr dirty="0" lang="it-IT" smtClean="0" sz="3200">
                <a:uFillTx/>
                <a:latin charset="0" panose="03070402050302030203" pitchFamily="66" typeface="Bradley Hand ITC"/>
              </a:rPr>
              <a:t> </a:t>
            </a:r>
            <a:r>
              <a:rPr dirty="0" err="1" lang="it-IT" smtClean="0" sz="3200">
                <a:uFillTx/>
                <a:latin charset="0" panose="03070402050302030203" pitchFamily="66" typeface="Bradley Hand ITC"/>
              </a:rPr>
              <a:t>places</a:t>
            </a:r>
            <a:r>
              <a:rPr dirty="0" lang="it-IT" smtClean="0" sz="3200">
                <a:uFillTx/>
                <a:latin charset="0" panose="03070402050302030203" pitchFamily="66" typeface="Bradley Hand ITC"/>
              </a:rPr>
              <a:t> </a:t>
            </a:r>
            <a:r>
              <a:rPr dirty="0" err="1" lang="it-IT" smtClean="0" sz="3200">
                <a:uFillTx/>
                <a:latin charset="0" panose="03070402050302030203" pitchFamily="66" typeface="Bradley Hand ITC"/>
              </a:rPr>
              <a:t>initially</a:t>
            </a:r>
            <a:r>
              <a:rPr dirty="0" lang="it-IT" smtClean="0" sz="3200">
                <a:uFillTx/>
                <a:latin charset="0" panose="03070402050302030203" pitchFamily="66" typeface="Bradley Hand ITC"/>
              </a:rPr>
              <a:t> </a:t>
            </a:r>
            <a:r>
              <a:rPr dirty="0" err="1" lang="it-IT" smtClean="0" sz="3200">
                <a:uFillTx/>
                <a:latin charset="0" panose="03070402050302030203" pitchFamily="66" typeface="Bradley Hand ITC"/>
              </a:rPr>
              <a:t>as</a:t>
            </a:r>
            <a:r>
              <a:rPr dirty="0" lang="it-IT" smtClean="0" sz="3200">
                <a:uFillTx/>
                <a:latin charset="0" panose="03070402050302030203" pitchFamily="66" typeface="Bradley Hand ITC"/>
              </a:rPr>
              <a:t> a </a:t>
            </a:r>
            <a:r>
              <a:rPr dirty="0" err="1" lang="it-IT" smtClean="0" sz="3200">
                <a:uFillTx/>
                <a:latin charset="0" panose="03070402050302030203" pitchFamily="66" typeface="Bradley Hand ITC"/>
              </a:rPr>
              <a:t>normal</a:t>
            </a:r>
            <a:r>
              <a:rPr dirty="0" lang="it-IT" smtClean="0" sz="3200">
                <a:uFillTx/>
                <a:latin charset="0" panose="03070402050302030203" pitchFamily="66" typeface="Bradley Hand ITC"/>
              </a:rPr>
              <a:t> </a:t>
            </a:r>
            <a:r>
              <a:rPr dirty="0" err="1" lang="it-IT" smtClean="0" sz="3200">
                <a:uFillTx/>
                <a:latin charset="0" panose="03070402050302030203" pitchFamily="66" typeface="Bradley Hand ITC"/>
              </a:rPr>
              <a:t>mess</a:t>
            </a:r>
            <a:r>
              <a:rPr dirty="0" lang="it-IT" smtClean="0" sz="3200">
                <a:uFillTx/>
                <a:latin charset="0" panose="03070402050302030203" pitchFamily="66" typeface="Bradley Hand ITC"/>
              </a:rPr>
              <a:t> </a:t>
            </a:r>
            <a:r>
              <a:rPr dirty="0" err="1" lang="it-IT" smtClean="0" sz="3200">
                <a:uFillTx/>
                <a:latin charset="0" panose="03070402050302030203" pitchFamily="66" typeface="Bradley Hand ITC"/>
              </a:rPr>
              <a:t>after</a:t>
            </a:r>
            <a:r>
              <a:rPr dirty="0" lang="it-IT" smtClean="0" sz="3200">
                <a:uFillTx/>
                <a:latin charset="0" panose="03070402050302030203" pitchFamily="66" typeface="Bradley Hand ITC"/>
              </a:rPr>
              <a:t> the </a:t>
            </a:r>
            <a:r>
              <a:rPr dirty="0" err="1" lang="it-IT" smtClean="0" sz="3200">
                <a:uFillTx/>
                <a:latin charset="0" panose="03070402050302030203" pitchFamily="66" typeface="Bradley Hand ITC"/>
              </a:rPr>
              <a:t>homily,the</a:t>
            </a:r>
            <a:r>
              <a:rPr dirty="0" lang="it-IT" smtClean="0" sz="3200">
                <a:uFillTx/>
                <a:latin charset="0" panose="03070402050302030203" pitchFamily="66" typeface="Bradley Hand ITC"/>
              </a:rPr>
              <a:t> </a:t>
            </a:r>
            <a:r>
              <a:rPr dirty="0" err="1" lang="it-IT" smtClean="0" sz="3200">
                <a:uFillTx/>
                <a:latin charset="0" panose="03070402050302030203" pitchFamily="66" typeface="Bradley Hand ITC"/>
              </a:rPr>
              <a:t>baptismal</a:t>
            </a:r>
            <a:r>
              <a:rPr dirty="0" lang="it-IT" smtClean="0" sz="3200">
                <a:uFillTx/>
                <a:latin charset="0" panose="03070402050302030203" pitchFamily="66" typeface="Bradley Hand ITC"/>
              </a:rPr>
              <a:t> </a:t>
            </a:r>
            <a:r>
              <a:rPr dirty="0" err="1" lang="it-IT" smtClean="0" sz="3200">
                <a:uFillTx/>
                <a:latin charset="0" panose="03070402050302030203" pitchFamily="66" typeface="Bradley Hand ITC"/>
              </a:rPr>
              <a:t>promises</a:t>
            </a:r>
            <a:r>
              <a:rPr dirty="0" lang="it-IT" smtClean="0" sz="3200">
                <a:uFillTx/>
                <a:latin charset="0" panose="03070402050302030203" pitchFamily="66" typeface="Bradley Hand ITC"/>
              </a:rPr>
              <a:t> are </a:t>
            </a:r>
            <a:r>
              <a:rPr dirty="0" err="1" lang="it-IT" smtClean="0" sz="3200">
                <a:uFillTx/>
                <a:latin charset="0" panose="03070402050302030203" pitchFamily="66" typeface="Bradley Hand ITC"/>
              </a:rPr>
              <a:t>renewed,afterwards</a:t>
            </a:r>
            <a:r>
              <a:rPr dirty="0" lang="it-IT" smtClean="0" sz="3200">
                <a:uFillTx/>
                <a:latin charset="0" panose="03070402050302030203" pitchFamily="66" typeface="Bradley Hand ITC"/>
              </a:rPr>
              <a:t> the </a:t>
            </a:r>
            <a:r>
              <a:rPr dirty="0" err="1" lang="it-IT" smtClean="0" sz="3200">
                <a:uFillTx/>
                <a:latin charset="0" panose="03070402050302030203" pitchFamily="66" typeface="Bradley Hand ITC"/>
              </a:rPr>
              <a:t>bishop</a:t>
            </a:r>
            <a:r>
              <a:rPr dirty="0" lang="it-IT" smtClean="0" sz="3200">
                <a:uFillTx/>
                <a:latin charset="0" panose="03070402050302030203" pitchFamily="66" typeface="Bradley Hand ITC"/>
              </a:rPr>
              <a:t> or the </a:t>
            </a:r>
            <a:r>
              <a:rPr dirty="0" err="1" lang="it-IT" smtClean="0" sz="3200">
                <a:uFillTx/>
                <a:latin charset="0" panose="03070402050302030203" pitchFamily="66" typeface="Bradley Hand ITC"/>
              </a:rPr>
              <a:t>celebrant</a:t>
            </a:r>
            <a:r>
              <a:rPr dirty="0" lang="it-IT" smtClean="0" sz="3200">
                <a:uFillTx/>
                <a:latin charset="0" panose="03070402050302030203" pitchFamily="66" typeface="Bradley Hand ITC"/>
              </a:rPr>
              <a:t> </a:t>
            </a:r>
            <a:r>
              <a:rPr dirty="0" err="1" lang="it-IT" smtClean="0" sz="3200">
                <a:uFillTx/>
                <a:latin charset="0" panose="03070402050302030203" pitchFamily="66" typeface="Bradley Hand ITC"/>
              </a:rPr>
              <a:t>makes</a:t>
            </a:r>
            <a:r>
              <a:rPr dirty="0" lang="it-IT" smtClean="0" sz="3200">
                <a:uFillTx/>
                <a:latin charset="0" panose="03070402050302030203" pitchFamily="66" typeface="Bradley Hand ITC"/>
              </a:rPr>
              <a:t> the </a:t>
            </a:r>
            <a:r>
              <a:rPr dirty="0" err="1" lang="it-IT" smtClean="0" sz="3200">
                <a:uFillTx/>
                <a:latin charset="0" panose="03070402050302030203" pitchFamily="66" typeface="Bradley Hand ITC"/>
              </a:rPr>
              <a:t>laying</a:t>
            </a:r>
            <a:r>
              <a:rPr dirty="0" lang="it-IT" smtClean="0" sz="3200">
                <a:uFillTx/>
                <a:latin charset="0" panose="03070402050302030203" pitchFamily="66" typeface="Bradley Hand ITC"/>
              </a:rPr>
              <a:t> of the </a:t>
            </a:r>
            <a:r>
              <a:rPr dirty="0" err="1" lang="it-IT" smtClean="0" sz="3200">
                <a:uFillTx/>
                <a:latin charset="0" panose="03070402050302030203" pitchFamily="66" typeface="Bradley Hand ITC"/>
              </a:rPr>
              <a:t>hands,imposing</a:t>
            </a:r>
            <a:r>
              <a:rPr dirty="0" lang="it-IT" smtClean="0" sz="3200">
                <a:uFillTx/>
                <a:latin charset="0" panose="03070402050302030203" pitchFamily="66" typeface="Bradley Hand ITC"/>
              </a:rPr>
              <a:t> the </a:t>
            </a:r>
            <a:r>
              <a:rPr dirty="0" err="1" lang="it-IT" smtClean="0" sz="3200">
                <a:uFillTx/>
                <a:latin charset="0" panose="03070402050302030203" pitchFamily="66" typeface="Bradley Hand ITC"/>
              </a:rPr>
              <a:t>hands</a:t>
            </a:r>
            <a:r>
              <a:rPr dirty="0" lang="it-IT" smtClean="0" sz="3200">
                <a:uFillTx/>
                <a:latin charset="0" panose="03070402050302030203" pitchFamily="66" typeface="Bradley Hand ITC"/>
              </a:rPr>
              <a:t> on </a:t>
            </a:r>
            <a:r>
              <a:rPr dirty="0" err="1" lang="it-IT" smtClean="0" sz="3200">
                <a:uFillTx/>
                <a:latin charset="0" panose="03070402050302030203" pitchFamily="66" typeface="Bradley Hand ITC"/>
              </a:rPr>
              <a:t>all</a:t>
            </a:r>
            <a:r>
              <a:rPr dirty="0" lang="it-IT" smtClean="0" sz="3200">
                <a:uFillTx/>
                <a:latin charset="0" panose="03070402050302030203" pitchFamily="66" typeface="Bradley Hand ITC"/>
              </a:rPr>
              <a:t> the </a:t>
            </a:r>
            <a:r>
              <a:rPr dirty="0" err="1" lang="it-IT" smtClean="0" sz="3200">
                <a:uFillTx/>
                <a:latin charset="0" panose="03070402050302030203" pitchFamily="66" typeface="Bradley Hand ITC"/>
              </a:rPr>
              <a:t>confirmants</a:t>
            </a:r>
            <a:r>
              <a:rPr dirty="0" lang="it-IT" smtClean="0" sz="3200">
                <a:uFillTx/>
                <a:latin charset="0" panose="03070402050302030203" pitchFamily="66" typeface="Bradley Hand ITC"/>
              </a:rPr>
              <a:t> </a:t>
            </a:r>
            <a:r>
              <a:rPr dirty="0" err="1" lang="it-IT" smtClean="0" sz="3200">
                <a:uFillTx/>
                <a:latin charset="0" panose="03070402050302030203" pitchFamily="66" typeface="Bradley Hand ITC"/>
              </a:rPr>
              <a:t>who</a:t>
            </a:r>
            <a:r>
              <a:rPr dirty="0" lang="it-IT" smtClean="0" sz="3200">
                <a:uFillTx/>
                <a:latin charset="0" panose="03070402050302030203" pitchFamily="66" typeface="Bradley Hand ITC"/>
              </a:rPr>
              <a:t> are </a:t>
            </a:r>
            <a:r>
              <a:rPr dirty="0" err="1" lang="it-IT" smtClean="0" sz="3200">
                <a:uFillTx/>
                <a:latin charset="0" panose="03070402050302030203" pitchFamily="66" typeface="Bradley Hand ITC"/>
              </a:rPr>
              <a:t>lined</a:t>
            </a:r>
            <a:r>
              <a:rPr dirty="0" lang="it-IT" smtClean="0" sz="3200">
                <a:uFillTx/>
                <a:latin charset="0" panose="03070402050302030203" pitchFamily="66" typeface="Bradley Hand ITC"/>
              </a:rPr>
              <a:t> up with the </a:t>
            </a:r>
            <a:r>
              <a:rPr dirty="0" err="1" lang="it-IT" smtClean="0" sz="3200">
                <a:uFillTx/>
                <a:latin charset="0" panose="03070402050302030203" pitchFamily="66" typeface="Bradley Hand ITC"/>
              </a:rPr>
              <a:t>godparents</a:t>
            </a:r>
            <a:r>
              <a:rPr dirty="0" lang="it-IT" smtClean="0" sz="3200">
                <a:uFillTx/>
                <a:latin charset="0" panose="03070402050302030203" pitchFamily="66" typeface="Bradley Hand ITC"/>
              </a:rPr>
              <a:t> </a:t>
            </a:r>
            <a:r>
              <a:rPr dirty="0" err="1" lang="it-IT" smtClean="0" sz="3200">
                <a:uFillTx/>
                <a:latin charset="0" panose="03070402050302030203" pitchFamily="66" typeface="Bradley Hand ITC"/>
              </a:rPr>
              <a:t>waiting</a:t>
            </a:r>
            <a:r>
              <a:rPr dirty="0" lang="it-IT" smtClean="0" sz="3200">
                <a:uFillTx/>
                <a:latin charset="0" panose="03070402050302030203" pitchFamily="66" typeface="Bradley Hand ITC"/>
              </a:rPr>
              <a:t> to </a:t>
            </a:r>
            <a:r>
              <a:rPr dirty="0" err="1" lang="it-IT" smtClean="0" sz="3200">
                <a:uFillTx/>
                <a:latin charset="0" panose="03070402050302030203" pitchFamily="66" typeface="Bradley Hand ITC"/>
              </a:rPr>
              <a:t>receive</a:t>
            </a:r>
            <a:r>
              <a:rPr dirty="0" lang="it-IT" smtClean="0" sz="3200">
                <a:uFillTx/>
                <a:latin charset="0" panose="03070402050302030203" pitchFamily="66" typeface="Bradley Hand ITC"/>
              </a:rPr>
              <a:t> the </a:t>
            </a:r>
            <a:r>
              <a:rPr dirty="0" err="1" lang="it-IT" smtClean="0" sz="3200">
                <a:uFillTx/>
                <a:latin charset="0" panose="03070402050302030203" pitchFamily="66" typeface="Bradley Hand ITC"/>
              </a:rPr>
              <a:t>sacrament.The</a:t>
            </a:r>
            <a:r>
              <a:rPr dirty="0" lang="it-IT" smtClean="0" sz="3200">
                <a:uFillTx/>
                <a:latin charset="0" panose="03070402050302030203" pitchFamily="66" typeface="Bradley Hand ITC"/>
              </a:rPr>
              <a:t> </a:t>
            </a:r>
            <a:r>
              <a:rPr dirty="0" err="1" lang="it-IT" smtClean="0" sz="3200">
                <a:uFillTx/>
                <a:latin charset="0" panose="03070402050302030203" pitchFamily="66" typeface="Bradley Hand ITC"/>
              </a:rPr>
              <a:t>Holy</a:t>
            </a:r>
            <a:r>
              <a:rPr dirty="0" lang="it-IT" smtClean="0" sz="3200">
                <a:uFillTx/>
                <a:latin charset="0" panose="03070402050302030203" pitchFamily="66" typeface="Bradley Hand ITC"/>
              </a:rPr>
              <a:t> </a:t>
            </a:r>
            <a:r>
              <a:rPr dirty="0" err="1" lang="it-IT" smtClean="0" sz="3200">
                <a:uFillTx/>
                <a:latin charset="0" panose="03070402050302030203" pitchFamily="66" typeface="Bradley Hand ITC"/>
              </a:rPr>
              <a:t>Spirit</a:t>
            </a:r>
            <a:r>
              <a:rPr dirty="0" lang="it-IT" smtClean="0" sz="3200">
                <a:uFillTx/>
                <a:latin charset="0" panose="03070402050302030203" pitchFamily="66" typeface="Bradley Hand ITC"/>
              </a:rPr>
              <a:t> </a:t>
            </a:r>
            <a:r>
              <a:rPr dirty="0" err="1" lang="it-IT" smtClean="0" sz="3200">
                <a:uFillTx/>
                <a:latin charset="0" panose="03070402050302030203" pitchFamily="66" typeface="Bradley Hand ITC"/>
              </a:rPr>
              <a:t>is</a:t>
            </a:r>
            <a:r>
              <a:rPr dirty="0" lang="it-IT" smtClean="0" sz="3200">
                <a:uFillTx/>
                <a:latin charset="0" panose="03070402050302030203" pitchFamily="66" typeface="Bradley Hand ITC"/>
              </a:rPr>
              <a:t> </a:t>
            </a:r>
            <a:r>
              <a:rPr dirty="0" err="1" lang="it-IT" smtClean="0" sz="3200">
                <a:uFillTx/>
                <a:latin charset="0" panose="03070402050302030203" pitchFamily="66" typeface="Bradley Hand ITC"/>
              </a:rPr>
              <a:t>finally</a:t>
            </a:r>
            <a:r>
              <a:rPr dirty="0" lang="it-IT" smtClean="0" sz="3200">
                <a:uFillTx/>
                <a:latin charset="0" panose="03070402050302030203" pitchFamily="66" typeface="Bradley Hand ITC"/>
              </a:rPr>
              <a:t> </a:t>
            </a:r>
            <a:r>
              <a:rPr dirty="0" err="1" lang="it-IT" smtClean="0" sz="3200">
                <a:uFillTx/>
                <a:latin charset="0" panose="03070402050302030203" pitchFamily="66" typeface="Bradley Hand ITC"/>
              </a:rPr>
              <a:t>received</a:t>
            </a:r>
            <a:r>
              <a:rPr dirty="0" lang="it-IT" sz="3200">
                <a:uFillTx/>
                <a:latin charset="0" panose="03070402050302030203" pitchFamily="66" typeface="Bradley Hand ITC"/>
              </a:rPr>
              <a:t>.</a:t>
            </a:r>
            <a:endParaRPr dirty="0" lang="it-IT" smtClean="0" sz="3200">
              <a:uFillTx/>
              <a:latin charset="0" panose="03070402050302030203" pitchFamily="66" typeface="Bradley Hand ITC"/>
            </a:endParaRPr>
          </a:p>
        </p:txBody>
      </p:sp>
      <p:pic>
        <p:nvPicPr>
          <p:cNvPr xmlns:c="http://schemas.openxmlformats.org/drawingml/2006/chart" xmlns:pic="http://schemas.openxmlformats.org/drawingml/2006/picture" xmlns:dgm="http://schemas.openxmlformats.org/drawingml/2006/diagram" id="4" name="Immagine 3"/>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2"/>
          <a:stretch>
            <a:fillRect/>
          </a:stretch>
        </p:blipFill>
        <p:spPr xmlns:c="http://schemas.openxmlformats.org/drawingml/2006/chart" xmlns:pic="http://schemas.openxmlformats.org/drawingml/2006/picture" xmlns:dgm="http://schemas.openxmlformats.org/drawingml/2006/diagram">
          <a:xfrm>
            <a:off x="5182357" y="4019992"/>
            <a:ext cx="4251332" cy="3108174"/>
          </a:xfrm>
          <a:prstGeom prst="rect">
            <a:avLst/>
          </a:prstGeom>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1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 name="Segnaposto contenuto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a:xfrm>
            <a:off x="280653" y="674580"/>
            <a:ext cx="8694539" cy="4796544"/>
          </a:xfrm>
        </p:spPr>
        <p:txBody xmlns:c="http://schemas.openxmlformats.org/drawingml/2006/chart" xmlns:pic="http://schemas.openxmlformats.org/drawingml/2006/picture" xmlns:dgm="http://schemas.openxmlformats.org/drawingml/2006/diagram">
          <a:bodyPr>
            <a:normAutofit/>
          </a:bodyPr>
          <a:lstStyle/>
          <a:p>
            <a:pPr indent="0" marL="0">
              <a:buNone/>
            </a:pPr>
            <a:r>
              <a:rPr dirty="0" err="1" lang="it-IT">
                <a:uFillTx/>
                <a:latin charset="0" panose="03070402050302030203" pitchFamily="66" typeface="Bradley Hand ITC"/>
              </a:rPr>
              <a:t>U</a:t>
            </a:r>
            <a:r>
              <a:rPr dirty="0" err="1" lang="it-IT" smtClean="0" sz="3500">
                <a:uFillTx/>
                <a:latin charset="0" panose="03070402050302030203" pitchFamily="66" typeface="Bradley Hand ITC"/>
              </a:rPr>
              <a:t>sually</a:t>
            </a:r>
            <a:r>
              <a:rPr dirty="0" lang="it-IT" smtClean="0" sz="3500">
                <a:uFillTx/>
                <a:latin charset="0" panose="03070402050302030203" pitchFamily="66" typeface="Bradley Hand ITC"/>
              </a:rPr>
              <a:t>  </a:t>
            </a:r>
            <a:r>
              <a:rPr dirty="0" err="1" lang="it-IT" smtClean="0" sz="3500">
                <a:uFillTx/>
                <a:latin charset="0" panose="03070402050302030203" pitchFamily="66" typeface="Bradley Hand ITC"/>
              </a:rPr>
              <a:t>after</a:t>
            </a:r>
            <a:r>
              <a:rPr dirty="0" lang="it-IT" smtClean="0" sz="3500">
                <a:uFillTx/>
                <a:latin charset="0" panose="03070402050302030203" pitchFamily="66" typeface="Bradley Hand ITC"/>
              </a:rPr>
              <a:t> the </a:t>
            </a:r>
            <a:r>
              <a:rPr dirty="0" err="1" lang="it-IT" smtClean="0" sz="3500">
                <a:uFillTx/>
                <a:latin charset="0" panose="03070402050302030203" pitchFamily="66" typeface="Bradley Hand ITC"/>
              </a:rPr>
              <a:t>church</a:t>
            </a:r>
            <a:r>
              <a:rPr dirty="0" lang="it-IT" smtClean="0" sz="3500">
                <a:uFillTx/>
                <a:latin charset="0" panose="03070402050302030203" pitchFamily="66" typeface="Bradley Hand ITC"/>
              </a:rPr>
              <a:t> </a:t>
            </a:r>
            <a:r>
              <a:rPr dirty="0" err="1" lang="it-IT" smtClean="0" sz="3500">
                <a:uFillTx/>
                <a:latin charset="0" panose="03070402050302030203" pitchFamily="66" typeface="Bradley Hand ITC"/>
              </a:rPr>
              <a:t>ritual,the</a:t>
            </a:r>
            <a:r>
              <a:rPr dirty="0" lang="it-IT" sz="3500">
                <a:uFillTx/>
                <a:latin charset="0" panose="03070402050302030203" pitchFamily="66" typeface="Bradley Hand ITC"/>
              </a:rPr>
              <a:t> </a:t>
            </a:r>
            <a:r>
              <a:rPr dirty="0" err="1" lang="it-IT" smtClean="0" sz="3500">
                <a:uFillTx/>
                <a:latin charset="0" panose="03070402050302030203" pitchFamily="66" typeface="Bradley Hand ITC"/>
              </a:rPr>
              <a:t>celebration</a:t>
            </a:r>
            <a:r>
              <a:rPr dirty="0" lang="it-IT" smtClean="0" sz="3500">
                <a:uFillTx/>
                <a:latin charset="0" panose="03070402050302030203" pitchFamily="66" typeface="Bradley Hand ITC"/>
              </a:rPr>
              <a:t> </a:t>
            </a:r>
            <a:r>
              <a:rPr dirty="0" err="1" lang="it-IT" smtClean="0" sz="3500">
                <a:uFillTx/>
                <a:latin charset="0" panose="03070402050302030203" pitchFamily="66" typeface="Bradley Hand ITC"/>
              </a:rPr>
              <a:t>moves</a:t>
            </a:r>
            <a:r>
              <a:rPr dirty="0" lang="it-IT" smtClean="0" sz="3500">
                <a:uFillTx/>
                <a:latin charset="0" panose="03070402050302030203" pitchFamily="66" typeface="Bradley Hand ITC"/>
              </a:rPr>
              <a:t> on to the </a:t>
            </a:r>
            <a:r>
              <a:rPr dirty="0" err="1" lang="it-IT" smtClean="0" sz="3500">
                <a:uFillTx/>
                <a:latin charset="0" panose="03070402050302030203" pitchFamily="66" typeface="Bradley Hand ITC"/>
              </a:rPr>
              <a:t>restaurant</a:t>
            </a:r>
            <a:r>
              <a:rPr dirty="0" lang="it-IT" smtClean="0" sz="3500">
                <a:uFillTx/>
                <a:latin charset="0" panose="03070402050302030203" pitchFamily="66" typeface="Bradley Hand ITC"/>
              </a:rPr>
              <a:t> with </a:t>
            </a:r>
            <a:r>
              <a:rPr dirty="0" err="1" lang="it-IT" smtClean="0" sz="3500">
                <a:uFillTx/>
                <a:latin charset="0" panose="03070402050302030203" pitchFamily="66" typeface="Bradley Hand ITC"/>
              </a:rPr>
              <a:t>all</a:t>
            </a:r>
            <a:r>
              <a:rPr dirty="0" lang="it-IT" smtClean="0" sz="3500">
                <a:uFillTx/>
                <a:latin charset="0" panose="03070402050302030203" pitchFamily="66" typeface="Bradley Hand ITC"/>
              </a:rPr>
              <a:t> the family. </a:t>
            </a:r>
            <a:endParaRPr dirty="0" lang="it-IT" sz="3500">
              <a:uFillTx/>
              <a:latin charset="0" panose="03070402050302030203" pitchFamily="66" typeface="Bradley Hand ITC"/>
            </a:endParaRPr>
          </a:p>
        </p:txBody>
      </p:sp>
      <p:pic>
        <p:nvPicPr>
          <p:cNvPr xmlns:c="http://schemas.openxmlformats.org/drawingml/2006/chart" xmlns:pic="http://schemas.openxmlformats.org/drawingml/2006/picture" xmlns:dgm="http://schemas.openxmlformats.org/drawingml/2006/diagram" id="4" name="Immagine 3"/>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2"/>
          <a:stretch>
            <a:fillRect/>
          </a:stretch>
        </p:blipFill>
        <p:spPr xmlns:c="http://schemas.openxmlformats.org/drawingml/2006/chart" xmlns:pic="http://schemas.openxmlformats.org/drawingml/2006/picture" xmlns:dgm="http://schemas.openxmlformats.org/drawingml/2006/diagram">
          <a:xfrm>
            <a:off x="215776" y="2699717"/>
            <a:ext cx="4785651" cy="4245732"/>
          </a:xfrm>
          <a:prstGeom prst="rect">
            <a:avLst/>
          </a:prstGeom>
        </p:spPr>
      </p:pic>
      <p:pic>
        <p:nvPicPr>
          <p:cNvPr xmlns:c="http://schemas.openxmlformats.org/drawingml/2006/chart" xmlns:pic="http://schemas.openxmlformats.org/drawingml/2006/picture" xmlns:dgm="http://schemas.openxmlformats.org/drawingml/2006/diagram" descr="Risultati immagini per festa cresima" id="1026"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3"/>
          <a:srcRect/>
          <a:stretch>
            <a:fillRect/>
          </a:stretch>
        </p:blipFill>
        <p:spPr xmlns:c="http://schemas.openxmlformats.org/drawingml/2006/chart" xmlns:pic="http://schemas.openxmlformats.org/drawingml/2006/picture" xmlns:dgm="http://schemas.openxmlformats.org/drawingml/2006/diagram" bwMode="auto">
          <a:xfrm>
            <a:off x="5112320" y="2699717"/>
            <a:ext cx="4824536" cy="4245732"/>
          </a:xfrm>
          <a:prstGeom prst="rect">
            <a:avLst/>
          </a:prstGeom>
          <a:noFill/>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1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 name="Rettangolo 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2225836" y="569017"/>
            <a:ext cx="5608313" cy="1017800"/>
          </a:xfrm>
          <a:prstGeom prst="rect">
            <a:avLst/>
          </a:prstGeom>
          <a:noFill/>
        </p:spPr>
        <p:txBody xmlns:c="http://schemas.openxmlformats.org/drawingml/2006/chart" xmlns:pic="http://schemas.openxmlformats.org/drawingml/2006/picture" xmlns:dgm="http://schemas.openxmlformats.org/drawingml/2006/diagram">
          <a:bodyPr bIns="50392" lIns="100783" rIns="100783" tIns="50392" wrap="none">
            <a:spAutoFit/>
          </a:bodyPr>
          <a:lstStyle/>
          <a:p>
            <a:pPr algn="ctr"/>
            <a:r>
              <a:rPr b="1" dirty="0" err="1" lang="it-IT" sz="6000">
                <a:ln w="12700">
                  <a:solidFill>
                    <a:schemeClr val="accent1"/>
                  </a:solidFill>
                  <a:prstDash val="solid"/>
                </a:ln>
                <a:pattFill prst="pct50">
                  <a:fgClr>
                    <a:schemeClr val="accent1"/>
                  </a:fgClr>
                  <a:bgClr>
                    <a:schemeClr val="accent1">
                      <a:lumMod val="20000"/>
                      <a:lumOff val="80000"/>
                    </a:schemeClr>
                  </a:bgClr>
                </a:pattFill>
                <a:effectLst>
                  <a:outerShdw algn="bl" dir="2640000" dist="38100" rotWithShape="0">
                    <a:schemeClr val="accent1"/>
                  </a:outerShdw>
                </a:effectLst>
                <a:uFillTx/>
              </a:rPr>
              <a:t>Sicilian</a:t>
            </a:r>
            <a:r>
              <a:rPr b="1" dirty="0" lang="it-IT" sz="6000">
                <a:ln w="12700">
                  <a:solidFill>
                    <a:schemeClr val="accent1"/>
                  </a:solidFill>
                  <a:prstDash val="solid"/>
                </a:ln>
                <a:pattFill prst="pct50">
                  <a:fgClr>
                    <a:schemeClr val="accent1"/>
                  </a:fgClr>
                  <a:bgClr>
                    <a:schemeClr val="accent1">
                      <a:lumMod val="20000"/>
                      <a:lumOff val="80000"/>
                    </a:schemeClr>
                  </a:bgClr>
                </a:pattFill>
                <a:effectLst>
                  <a:outerShdw algn="bl" dir="2640000" dist="38100" rotWithShape="0">
                    <a:schemeClr val="accent1"/>
                  </a:outerShdw>
                </a:effectLst>
                <a:uFillTx/>
              </a:rPr>
              <a:t> </a:t>
            </a:r>
            <a:r>
              <a:rPr b="1" dirty="0" err="1" lang="it-IT" sz="6000">
                <a:ln w="12700">
                  <a:solidFill>
                    <a:schemeClr val="accent1"/>
                  </a:solidFill>
                  <a:prstDash val="solid"/>
                </a:ln>
                <a:pattFill prst="pct50">
                  <a:fgClr>
                    <a:schemeClr val="accent1"/>
                  </a:fgClr>
                  <a:bgClr>
                    <a:schemeClr val="accent1">
                      <a:lumMod val="20000"/>
                      <a:lumOff val="80000"/>
                    </a:schemeClr>
                  </a:bgClr>
                </a:pattFill>
                <a:effectLst>
                  <a:outerShdw algn="bl" dir="2640000" dist="38100" rotWithShape="0">
                    <a:schemeClr val="accent1"/>
                  </a:outerShdw>
                </a:effectLst>
                <a:uFillTx/>
              </a:rPr>
              <a:t>marriage</a:t>
            </a:r>
            <a:endParaRPr b="1" dirty="0" lang="it-IT" sz="6000">
              <a:ln w="12700">
                <a:solidFill>
                  <a:schemeClr val="accent1"/>
                </a:solidFill>
                <a:prstDash val="solid"/>
              </a:ln>
              <a:pattFill prst="pct50">
                <a:fgClr>
                  <a:schemeClr val="accent1"/>
                </a:fgClr>
                <a:bgClr>
                  <a:schemeClr val="accent1">
                    <a:lumMod val="20000"/>
                    <a:lumOff val="80000"/>
                  </a:schemeClr>
                </a:bgClr>
              </a:pattFill>
              <a:effectLst>
                <a:outerShdw algn="bl" dir="2640000" dist="38100" rotWithShape="0">
                  <a:schemeClr val="accent1"/>
                </a:outerShdw>
              </a:effectLst>
              <a:uFillTx/>
            </a:endParaRPr>
          </a:p>
        </p:txBody>
      </p:sp>
      <p:pic>
        <p:nvPicPr>
          <p:cNvPr xmlns:c="http://schemas.openxmlformats.org/drawingml/2006/chart" xmlns:pic="http://schemas.openxmlformats.org/drawingml/2006/picture" xmlns:dgm="http://schemas.openxmlformats.org/drawingml/2006/diagram" id="10" name="Immagine 9"/>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1396138" y="3359855"/>
            <a:ext cx="7267709" cy="4031827"/>
          </a:xfrm>
          <a:prstGeom prst="rect">
            <a:avLst/>
          </a:prstGeom>
        </p:spPr>
      </p:pic>
      <p:sp>
        <p:nvSpPr>
          <p:cNvPr xmlns:c="http://schemas.openxmlformats.org/drawingml/2006/chart" xmlns:pic="http://schemas.openxmlformats.org/drawingml/2006/picture" xmlns:dgm="http://schemas.openxmlformats.org/drawingml/2006/diagram" id="11" name="Rettangolo 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1271553" y="1811767"/>
            <a:ext cx="8305043" cy="1967747"/>
          </a:xfrm>
          <a:prstGeom prst="rect">
            <a:avLst/>
          </a:prstGeom>
          <a:noFill/>
        </p:spPr>
        <p:txBody xmlns:c="http://schemas.openxmlformats.org/drawingml/2006/chart" xmlns:pic="http://schemas.openxmlformats.org/drawingml/2006/picture" xmlns:dgm="http://schemas.openxmlformats.org/drawingml/2006/diagram">
          <a:bodyPr bIns="50392" lIns="100783" rIns="100783" tIns="50392" wrap="square">
            <a:spAutoFit/>
          </a:bodyPr>
          <a:lstStyle/>
          <a:p>
            <a:pPr algn="ctr"/>
            <a:r>
              <a:rPr b="1" dirty="0" lang="it-IT" sz="3100">
                <a:uFillTx/>
              </a:rPr>
              <a:t>«Ama a cu t’ama si vo’ </a:t>
            </a:r>
            <a:r>
              <a:rPr b="1" dirty="0" err="1" lang="it-IT" sz="3100">
                <a:uFillTx/>
              </a:rPr>
              <a:t>aviri</a:t>
            </a:r>
            <a:r>
              <a:rPr b="1" dirty="0" lang="it-IT" sz="3100">
                <a:uFillTx/>
              </a:rPr>
              <a:t> </a:t>
            </a:r>
            <a:r>
              <a:rPr b="1" dirty="0" err="1" lang="it-IT" sz="3100">
                <a:uFillTx/>
              </a:rPr>
              <a:t>spassu</a:t>
            </a:r>
            <a:r>
              <a:rPr b="1" dirty="0" lang="it-IT" sz="3100">
                <a:uFillTx/>
              </a:rPr>
              <a:t>, c’amari a cu </a:t>
            </a:r>
            <a:r>
              <a:rPr b="1" dirty="0" err="1" lang="it-IT" sz="3100">
                <a:uFillTx/>
              </a:rPr>
              <a:t>nun</a:t>
            </a:r>
            <a:r>
              <a:rPr b="1" dirty="0" lang="it-IT" sz="3100">
                <a:uFillTx/>
              </a:rPr>
              <a:t> t’ama è </a:t>
            </a:r>
            <a:r>
              <a:rPr b="1" dirty="0" err="1" lang="it-IT" sz="3100">
                <a:uFillTx/>
              </a:rPr>
              <a:t>tempu</a:t>
            </a:r>
            <a:r>
              <a:rPr b="1" dirty="0" lang="it-IT" sz="3100">
                <a:uFillTx/>
              </a:rPr>
              <a:t> </a:t>
            </a:r>
            <a:r>
              <a:rPr b="1" dirty="0" err="1" lang="it-IT" sz="3100">
                <a:uFillTx/>
              </a:rPr>
              <a:t>persu</a:t>
            </a:r>
            <a:r>
              <a:rPr b="1" dirty="0" lang="it-IT" sz="3100">
                <a:uFillTx/>
              </a:rPr>
              <a:t>»</a:t>
            </a:r>
            <a:endParaRPr dirty="0" lang="it-IT" sz="3100">
              <a:uFillTx/>
            </a:endParaRPr>
          </a:p>
          <a:p>
            <a:pPr algn="ctr"/>
            <a:r>
              <a:rPr dirty="0" lang="it-IT" sz="6000">
                <a:ln w="0"/>
                <a:effectLst>
                  <a:outerShdw algn="tl" blurRad="38100" dir="2700000" dist="19050" rotWithShape="0">
                    <a:schemeClr val="dk1">
                      <a:alpha val="40000"/>
                    </a:schemeClr>
                  </a:outerShdw>
                </a:effectLst>
                <a:uFillTx/>
              </a:rPr>
              <a:t> </a:t>
            </a:r>
          </a:p>
        </p:txBody>
      </p:sp>
    </p:spTree>
  </p:cSld>
  <p:clrMapOvr xmlns:c="http://schemas.openxmlformats.org/drawingml/2006/chart" xmlns:pic="http://schemas.openxmlformats.org/drawingml/2006/picture" xmlns:dgm="http://schemas.openxmlformats.org/drawingml/2006/diagram">
    <a:masterClrMapping/>
  </p:clrMapOvr>
  <p:transition>
    <p:fade/>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ppt_x"/>
                                          </p:val>
                                        </p:tav>
                                        <p:tav tm="100000">
                                          <p:val>
                                            <p:strVal val="#ppt_x"/>
                                          </p:val>
                                        </p:tav>
                                      </p:tavLst>
                                    </p:anim>
                                    <p:anim calcmode="lin" valueType="num">
                                      <p:cBhvr additive="base">
                                        <p:cTn dur="500" fill="hold" id="8"/>
                                        <p:tgtEl>
                                          <p:spTgt spid="6"/>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2" presetSubtype="4">
                                  <p:stCondLst>
                                    <p:cond delay="0"/>
                                  </p:stCondLst>
                                  <p:childTnLst>
                                    <p:set>
                                      <p:cBhvr>
                                        <p:cTn dur="1" fill="hold" id="12">
                                          <p:stCondLst>
                                            <p:cond delay="0"/>
                                          </p:stCondLst>
                                        </p:cTn>
                                        <p:tgtEl>
                                          <p:spTgt spid="11"/>
                                        </p:tgtEl>
                                        <p:attrNameLst>
                                          <p:attrName>style.visibility</p:attrName>
                                        </p:attrNameLst>
                                      </p:cBhvr>
                                      <p:to>
                                        <p:strVal val="visible"/>
                                      </p:to>
                                    </p:set>
                                    <p:animEffect filter="wipe(down)" transition="in">
                                      <p:cBhvr>
                                        <p:cTn dur="500" id="13"/>
                                        <p:tgtEl>
                                          <p:spTgt spid="11"/>
                                        </p:tgtEl>
                                      </p:cBhvr>
                                    </p:animEffect>
                                  </p:childTnLst>
                                </p:cTn>
                              </p:par>
                            </p:childTnLst>
                          </p:cTn>
                        </p:par>
                      </p:childTnLst>
                    </p:cTn>
                  </p:par>
                  <p:par>
                    <p:cTn fill="hold" id="14">
                      <p:stCondLst>
                        <p:cond delay="indefinite"/>
                      </p:stCondLst>
                      <p:childTnLst>
                        <p:par>
                          <p:cTn fill="hold" id="15">
                            <p:stCondLst>
                              <p:cond delay="0"/>
                            </p:stCondLst>
                            <p:childTnLst>
                              <p:par>
                                <p:cTn fill="hold" id="16" nodeType="clickEffect" presetClass="entr" presetID="10" presetSubtype="0">
                                  <p:stCondLst>
                                    <p:cond delay="0"/>
                                  </p:stCondLst>
                                  <p:childTnLst>
                                    <p:set>
                                      <p:cBhvr>
                                        <p:cTn dur="1" fill="hold" id="17">
                                          <p:stCondLst>
                                            <p:cond delay="0"/>
                                          </p:stCondLst>
                                        </p:cTn>
                                        <p:tgtEl>
                                          <p:spTgt spid="10"/>
                                        </p:tgtEl>
                                        <p:attrNameLst>
                                          <p:attrName>style.visibility</p:attrName>
                                        </p:attrNameLst>
                                      </p:cBhvr>
                                      <p:to>
                                        <p:strVal val="visible"/>
                                      </p:to>
                                    </p:set>
                                    <p:animEffect filter="fade" transition="in">
                                      <p:cBhvr>
                                        <p:cTn dur="500" id="18"/>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6"/>
      <p:bldP advAuto="4294967295" grpId="0" spid="11"/>
    </p:bldLst>
  </p:timing>
</p:sld>
</file>

<file path=ppt/slides/slide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name="page1">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olo 1"/>
          <p:cNvSpPr xmlns:c="http://schemas.openxmlformats.org/drawingml/2006/chart" xmlns:pic="http://schemas.openxmlformats.org/drawingml/2006/picture" xmlns:dgm="http://schemas.openxmlformats.org/drawingml/2006/diagram" txBox="1">
            <a:spLocks noGrp="1"/>
          </p:cNvSpPr>
          <p:nvPr>
            <p:ph idx="4294967295" type="title"/>
          </p:nvPr>
        </p:nvSpPr>
        <p:spPr xmlns:c="http://schemas.openxmlformats.org/drawingml/2006/chart" xmlns:pic="http://schemas.openxmlformats.org/drawingml/2006/picture" xmlns:dgm="http://schemas.openxmlformats.org/drawingml/2006/diagram">
          <a:xfrm>
            <a:off x="0" y="931863"/>
            <a:ext cx="9072563" cy="1262062"/>
          </a:xfrm>
        </p:spPr>
        <p:txBody xmlns:c="http://schemas.openxmlformats.org/drawingml/2006/chart" xmlns:pic="http://schemas.openxmlformats.org/drawingml/2006/picture" xmlns:dgm="http://schemas.openxmlformats.org/drawingml/2006/diagram">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l" lvl="0">
              <a:buNone/>
            </a:pPr>
            <a:r>
              <a:rPr b="1" dirty="0" err="1" lang="it-IT">
                <a:solidFill>
                  <a:srgbClr val="FF0000"/>
                </a:solidFill>
                <a:uFillTx/>
                <a:latin charset="0" pitchFamily="18" typeface="Castellar"/>
              </a:rPr>
              <a:t>What</a:t>
            </a:r>
            <a:r>
              <a:rPr b="1" dirty="0" lang="it-IT">
                <a:solidFill>
                  <a:srgbClr val="FF0000"/>
                </a:solidFill>
                <a:uFillTx/>
                <a:latin charset="0" pitchFamily="18" typeface="Castellar"/>
              </a:rPr>
              <a:t> </a:t>
            </a:r>
            <a:r>
              <a:rPr b="1" dirty="0" err="1" lang="it-IT">
                <a:solidFill>
                  <a:srgbClr val="FF0000"/>
                </a:solidFill>
                <a:uFillTx/>
                <a:latin charset="0" pitchFamily="18" typeface="Castellar"/>
              </a:rPr>
              <a:t>is</a:t>
            </a:r>
            <a:r>
              <a:rPr b="1" dirty="0" lang="it-IT">
                <a:solidFill>
                  <a:srgbClr val="FF0000"/>
                </a:solidFill>
                <a:uFillTx/>
                <a:latin charset="0" pitchFamily="18" typeface="Castellar"/>
              </a:rPr>
              <a:t> the </a:t>
            </a:r>
            <a:r>
              <a:rPr b="1" dirty="0" err="1" lang="it-IT">
                <a:solidFill>
                  <a:srgbClr val="FF0000"/>
                </a:solidFill>
                <a:uFillTx/>
                <a:latin charset="0" pitchFamily="18" typeface="Castellar"/>
              </a:rPr>
              <a:t>Baptism</a:t>
            </a:r>
            <a:r>
              <a:rPr b="1" dirty="0" lang="it-IT">
                <a:solidFill>
                  <a:srgbClr val="FF0000"/>
                </a:solidFill>
                <a:uFillTx/>
                <a:latin charset="0" pitchFamily="18" typeface="Castellar"/>
              </a:rPr>
              <a:t>?</a:t>
            </a:r>
            <a:r>
              <a:rPr b="1" dirty="0" lang="it-IT">
                <a:uFillTx/>
              </a:rPr>
              <a:t/>
            </a:r>
            <a:br>
              <a:rPr b="1" dirty="0" lang="it-IT">
                <a:uFillTx/>
              </a:rPr>
            </a:br>
            <a:endParaRPr b="1" dirty="0" lang="it-IT">
              <a:uFillTx/>
            </a:endParaRPr>
          </a:p>
        </p:txBody>
      </p:sp>
      <p:sp>
        <p:nvSpPr>
          <p:cNvPr xmlns:c="http://schemas.openxmlformats.org/drawingml/2006/chart" xmlns:pic="http://schemas.openxmlformats.org/drawingml/2006/picture" xmlns:dgm="http://schemas.openxmlformats.org/drawingml/2006/diagram" id="3" name="Sottotitolo 2"/>
          <p:cNvSpPr xmlns:c="http://schemas.openxmlformats.org/drawingml/2006/chart" xmlns:pic="http://schemas.openxmlformats.org/drawingml/2006/picture" xmlns:dgm="http://schemas.openxmlformats.org/drawingml/2006/diagram" txBox="1">
            <a:spLocks noGrp="1"/>
          </p:cNvSpPr>
          <p:nvPr>
            <p:ph idx="4294967295" type="subTitle"/>
          </p:nvPr>
        </p:nvSpPr>
        <p:spPr xmlns:c="http://schemas.openxmlformats.org/drawingml/2006/chart" xmlns:pic="http://schemas.openxmlformats.org/drawingml/2006/picture" xmlns:dgm="http://schemas.openxmlformats.org/drawingml/2006/diagram">
          <a:xfrm>
            <a:off x="0" y="1187450"/>
            <a:ext cx="9072563" cy="3879850"/>
          </a:xfrm>
        </p:spPr>
        <p:txBody xmlns:c="http://schemas.openxmlformats.org/drawingml/2006/chart" xmlns:pic="http://schemas.openxmlformats.org/drawingml/2006/picture" xmlns:dgm="http://schemas.openxmlformats.org/drawingml/2006/diagram">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indent="0" marL="0">
              <a:buNone/>
            </a:pPr>
            <a:r>
              <a:rPr dirty="0" lang="it-IT">
                <a:uFillTx/>
              </a:rPr>
              <a:t>Christian </a:t>
            </a:r>
            <a:r>
              <a:rPr dirty="0" err="1" lang="it-IT">
                <a:uFillTx/>
              </a:rPr>
              <a:t>Baptism</a:t>
            </a:r>
            <a:r>
              <a:rPr dirty="0" lang="it-IT">
                <a:uFillTx/>
              </a:rPr>
              <a:t> </a:t>
            </a:r>
            <a:r>
              <a:rPr dirty="0" err="1" lang="it-IT">
                <a:uFillTx/>
              </a:rPr>
              <a:t>is</a:t>
            </a:r>
            <a:r>
              <a:rPr dirty="0" lang="it-IT">
                <a:uFillTx/>
              </a:rPr>
              <a:t> </a:t>
            </a:r>
            <a:r>
              <a:rPr dirty="0" err="1" lang="it-IT">
                <a:uFillTx/>
              </a:rPr>
              <a:t>considered</a:t>
            </a:r>
            <a:r>
              <a:rPr dirty="0" lang="it-IT">
                <a:uFillTx/>
              </a:rPr>
              <a:t> a </a:t>
            </a:r>
            <a:r>
              <a:rPr dirty="0" err="1" lang="it-IT" smtClean="0">
                <a:uFillTx/>
                <a:hlinkClick r:id="rId3"/>
              </a:rPr>
              <a:t>sacrament</a:t>
            </a:r>
            <a:r>
              <a:rPr dirty="0" lang="it-IT" smtClean="0">
                <a:uFillTx/>
              </a:rPr>
              <a:t>, </a:t>
            </a:r>
            <a:r>
              <a:rPr dirty="0" err="1" lang="it-IT" smtClean="0">
                <a:uFillTx/>
              </a:rPr>
              <a:t>it</a:t>
            </a:r>
            <a:r>
              <a:rPr dirty="0" lang="it-IT" smtClean="0">
                <a:uFillTx/>
              </a:rPr>
              <a:t> </a:t>
            </a:r>
            <a:r>
              <a:rPr dirty="0" err="1" lang="it-IT">
                <a:uFillTx/>
              </a:rPr>
              <a:t>is</a:t>
            </a:r>
            <a:r>
              <a:rPr dirty="0" lang="it-IT">
                <a:uFillTx/>
              </a:rPr>
              <a:t> the immersion of a </a:t>
            </a:r>
            <a:r>
              <a:rPr dirty="0" err="1" lang="it-IT">
                <a:uFillTx/>
              </a:rPr>
              <a:t>believer</a:t>
            </a:r>
            <a:r>
              <a:rPr dirty="0" lang="it-IT">
                <a:uFillTx/>
              </a:rPr>
              <a:t> in water in the </a:t>
            </a:r>
            <a:r>
              <a:rPr dirty="0" err="1" lang="it-IT">
                <a:uFillTx/>
              </a:rPr>
              <a:t>name</a:t>
            </a:r>
            <a:r>
              <a:rPr dirty="0" lang="it-IT">
                <a:uFillTx/>
              </a:rPr>
              <a:t> of the </a:t>
            </a:r>
            <a:r>
              <a:rPr dirty="0" err="1" lang="it-IT">
                <a:uFillTx/>
              </a:rPr>
              <a:t>Father</a:t>
            </a:r>
            <a:r>
              <a:rPr dirty="0" lang="it-IT">
                <a:uFillTx/>
              </a:rPr>
              <a:t>, the Son, and the </a:t>
            </a:r>
            <a:r>
              <a:rPr dirty="0" err="1" lang="it-IT">
                <a:uFillTx/>
              </a:rPr>
              <a:t>Holy</a:t>
            </a:r>
            <a:r>
              <a:rPr dirty="0" lang="it-IT">
                <a:uFillTx/>
              </a:rPr>
              <a:t> </a:t>
            </a:r>
            <a:r>
              <a:rPr dirty="0" err="1" lang="it-IT">
                <a:uFillTx/>
              </a:rPr>
              <a:t>Spirit</a:t>
            </a:r>
            <a:r>
              <a:rPr dirty="0" lang="it-IT">
                <a:uFillTx/>
              </a:rPr>
              <a:t>. </a:t>
            </a:r>
          </a:p>
        </p:txBody>
      </p:sp>
      <p:pic>
        <p:nvPicPr>
          <p:cNvPr xmlns:c="http://schemas.openxmlformats.org/drawingml/2006/chart" xmlns:pic="http://schemas.openxmlformats.org/drawingml/2006/picture" xmlns:dgm="http://schemas.openxmlformats.org/drawingml/2006/diagram" descr="Immagine correlata" id="1026"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4"/>
          <a:srcRect/>
          <a:stretch>
            <a:fillRect/>
          </a:stretch>
        </p:blipFill>
        <p:spPr xmlns:c="http://schemas.openxmlformats.org/drawingml/2006/chart" xmlns:pic="http://schemas.openxmlformats.org/drawingml/2006/picture" xmlns:dgm="http://schemas.openxmlformats.org/drawingml/2006/diagram" bwMode="auto">
          <a:xfrm>
            <a:off x="2159993" y="3995862"/>
            <a:ext cx="5256584" cy="3456384"/>
          </a:xfrm>
          <a:prstGeom prst="rect">
            <a:avLst/>
          </a:prstGeom>
          <a:noFill/>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0" evt="onBegin">
                          <p:tn val="2"/>
                        </p:cond>
                      </p:stCondLst>
                      <p:childTnLst>
                        <p:par>
                          <p:cTn fill="hold" id="4">
                            <p:stCondLst>
                              <p:cond delay="0"/>
                            </p:stCondLst>
                            <p:childTnLst>
                              <p:par>
                                <p:cTn fill="hold" grpId="0" id="5" nodeType="afterEffect" presetClass="entr">
                                  <p:stCondLst>
                                    <p:cond delay="0"/>
                                  </p:stCondLst>
                                  <p:childTnLst>
                                    <p:set>
                                      <p:cBhvr>
                                        <p:cTn dur="2" fill="hold" id="6">
                                          <p:stCondLst>
                                            <p:cond delay="0"/>
                                          </p:stCondLst>
                                        </p:cTn>
                                        <p:tgtEl>
                                          <p:spTgt spid="3">
                                            <p:txEl>
                                              <p:pRg end="0" st="0"/>
                                            </p:txEl>
                                          </p:spTgt>
                                        </p:tgtEl>
                                        <p:attrNameLst>
                                          <p:attrName>style.visibility</p:attrName>
                                        </p:attrNameLst>
                                      </p:cBhvr>
                                      <p:to>
                                        <p:strVal val="visible"/>
                                      </p:to>
                                    </p:set>
                                    <p:animEffect filter="wipe(down)" transition="in">
                                      <p:cBhvr>
                                        <p:cTn dur="1000" id="7"/>
                                        <p:tgtEl>
                                          <p:spTgt spid="3">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build="p" grpId="0" spid="3"/>
    </p:bldLst>
  </p:timing>
</p:sld>
</file>

<file path=ppt/slides/slide2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Rettangolo 1"/>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9133" y="1636701"/>
            <a:ext cx="4048575" cy="4987219"/>
          </a:xfrm>
          <a:prstGeom prst="rect">
            <a:avLst/>
          </a:prstGeom>
        </p:spPr>
        <p:txBody xmlns:c="http://schemas.openxmlformats.org/drawingml/2006/chart" xmlns:pic="http://schemas.openxmlformats.org/drawingml/2006/picture" xmlns:dgm="http://schemas.openxmlformats.org/drawingml/2006/diagram">
          <a:bodyPr bIns="50392" lIns="100783" rIns="100783" tIns="50392" wrap="square">
            <a:spAutoFit/>
          </a:bodyPr>
          <a:lstStyle/>
          <a:p>
            <a:r>
              <a:rPr dirty="0" err="1" lang="it-IT" sz="3500">
                <a:uFillTx/>
                <a:latin charset="0" panose="02020603050405020304" pitchFamily="18" typeface="Times New Roman"/>
                <a:ea charset="-122" panose="02010600030101010101" pitchFamily="2" typeface="SimSun"/>
                <a:cs typeface="Mangal"/>
              </a:rPr>
              <a:t>Sicily</a:t>
            </a:r>
            <a:r>
              <a:rPr dirty="0" lang="it-IT" sz="3500">
                <a:uFillTx/>
                <a:latin charset="0" panose="02020603050405020304" pitchFamily="18" typeface="Times New Roman"/>
                <a:ea charset="-122" panose="02010600030101010101" pitchFamily="2" typeface="SimSun"/>
                <a:cs typeface="Mangal"/>
              </a:rPr>
              <a:t> </a:t>
            </a:r>
            <a:r>
              <a:rPr dirty="0" err="1" lang="it-IT" sz="3500">
                <a:uFillTx/>
                <a:latin charset="0" panose="02020603050405020304" pitchFamily="18" typeface="Times New Roman"/>
                <a:ea charset="-122" panose="02010600030101010101" pitchFamily="2" typeface="SimSun"/>
                <a:cs typeface="Mangal"/>
              </a:rPr>
              <a:t>is</a:t>
            </a:r>
            <a:r>
              <a:rPr dirty="0" lang="it-IT" sz="3500">
                <a:uFillTx/>
                <a:latin charset="0" panose="02020603050405020304" pitchFamily="18" typeface="Times New Roman"/>
                <a:ea charset="-122" panose="02010600030101010101" pitchFamily="2" typeface="SimSun"/>
                <a:cs typeface="Mangal"/>
              </a:rPr>
              <a:t> </a:t>
            </a:r>
            <a:r>
              <a:rPr dirty="0" err="1" lang="it-IT" sz="3500">
                <a:uFillTx/>
                <a:latin charset="0" panose="02020603050405020304" pitchFamily="18" typeface="Times New Roman"/>
                <a:ea charset="-122" panose="02010600030101010101" pitchFamily="2" typeface="SimSun"/>
                <a:cs typeface="Mangal"/>
              </a:rPr>
              <a:t>one</a:t>
            </a:r>
            <a:r>
              <a:rPr dirty="0" lang="it-IT" sz="3500">
                <a:uFillTx/>
                <a:latin charset="0" panose="02020603050405020304" pitchFamily="18" typeface="Times New Roman"/>
                <a:ea charset="-122" panose="02010600030101010101" pitchFamily="2" typeface="SimSun"/>
                <a:cs typeface="Mangal"/>
              </a:rPr>
              <a:t> of the </a:t>
            </a:r>
            <a:r>
              <a:rPr dirty="0" err="1" lang="it-IT" sz="3500">
                <a:uFillTx/>
                <a:latin charset="0" panose="02020603050405020304" pitchFamily="18" typeface="Times New Roman"/>
                <a:ea charset="-122" panose="02010600030101010101" pitchFamily="2" typeface="SimSun"/>
                <a:cs typeface="Mangal"/>
              </a:rPr>
              <a:t>richest</a:t>
            </a:r>
            <a:r>
              <a:rPr dirty="0" lang="it-IT" sz="3500">
                <a:uFillTx/>
                <a:latin charset="0" panose="02020603050405020304" pitchFamily="18" typeface="Times New Roman"/>
                <a:ea charset="-122" panose="02010600030101010101" pitchFamily="2" typeface="SimSun"/>
                <a:cs typeface="Mangal"/>
              </a:rPr>
              <a:t> </a:t>
            </a:r>
            <a:r>
              <a:rPr dirty="0" err="1" lang="it-IT" sz="3500">
                <a:uFillTx/>
                <a:latin charset="0" panose="02020603050405020304" pitchFamily="18" typeface="Times New Roman"/>
                <a:ea charset="-122" panose="02010600030101010101" pitchFamily="2" typeface="SimSun"/>
                <a:cs typeface="Mangal"/>
              </a:rPr>
              <a:t>regions</a:t>
            </a:r>
            <a:r>
              <a:rPr dirty="0" lang="it-IT" sz="3500">
                <a:uFillTx/>
                <a:latin charset="0" panose="02020603050405020304" pitchFamily="18" typeface="Times New Roman"/>
                <a:ea charset="-122" panose="02010600030101010101" pitchFamily="2" typeface="SimSun"/>
                <a:cs typeface="Mangal"/>
              </a:rPr>
              <a:t> of culture, </a:t>
            </a:r>
            <a:r>
              <a:rPr dirty="0" err="1" lang="it-IT" sz="3500">
                <a:uFillTx/>
                <a:latin charset="0" panose="02020603050405020304" pitchFamily="18" typeface="Times New Roman"/>
                <a:ea charset="-122" panose="02010600030101010101" pitchFamily="2" typeface="SimSun"/>
                <a:cs typeface="Mangal"/>
              </a:rPr>
              <a:t>tastes</a:t>
            </a:r>
            <a:r>
              <a:rPr dirty="0" lang="it-IT" sz="3500">
                <a:uFillTx/>
                <a:latin charset="0" panose="02020603050405020304" pitchFamily="18" typeface="Times New Roman"/>
                <a:ea charset="-122" panose="02010600030101010101" pitchFamily="2" typeface="SimSun"/>
                <a:cs typeface="Mangal"/>
              </a:rPr>
              <a:t> and </a:t>
            </a:r>
            <a:r>
              <a:rPr dirty="0" err="1" lang="it-IT" sz="3500">
                <a:uFillTx/>
                <a:latin charset="0" panose="02020603050405020304" pitchFamily="18" typeface="Times New Roman"/>
                <a:ea charset="-122" panose="02010600030101010101" pitchFamily="2" typeface="SimSun"/>
                <a:cs typeface="Mangal"/>
              </a:rPr>
              <a:t>costums</a:t>
            </a:r>
            <a:r>
              <a:rPr dirty="0" lang="it-IT" sz="3500">
                <a:uFillTx/>
                <a:latin charset="0" panose="02020603050405020304" pitchFamily="18" typeface="Times New Roman"/>
                <a:ea charset="-122" panose="02010600030101010101" pitchFamily="2" typeface="SimSun"/>
                <a:cs typeface="Mangal"/>
              </a:rPr>
              <a:t>. </a:t>
            </a:r>
            <a:r>
              <a:rPr dirty="0" err="1" lang="it-IT" sz="3500">
                <a:uFillTx/>
                <a:latin charset="0" panose="02020603050405020304" pitchFamily="18" typeface="Times New Roman"/>
                <a:ea charset="-122" panose="02010600030101010101" pitchFamily="2" typeface="SimSun"/>
                <a:cs typeface="Mangal"/>
              </a:rPr>
              <a:t>This</a:t>
            </a:r>
            <a:r>
              <a:rPr dirty="0" lang="it-IT" sz="3500">
                <a:uFillTx/>
                <a:latin charset="0" panose="02020603050405020304" pitchFamily="18" typeface="Times New Roman"/>
                <a:ea charset="-122" panose="02010600030101010101" pitchFamily="2" typeface="SimSun"/>
                <a:cs typeface="Mangal"/>
              </a:rPr>
              <a:t> culture </a:t>
            </a:r>
            <a:r>
              <a:rPr dirty="0" err="1" lang="it-IT" sz="3500">
                <a:uFillTx/>
                <a:latin charset="0" panose="02020603050405020304" pitchFamily="18" typeface="Times New Roman"/>
                <a:ea charset="-122" panose="02010600030101010101" pitchFamily="2" typeface="SimSun"/>
                <a:cs typeface="Mangal"/>
              </a:rPr>
              <a:t>is</a:t>
            </a:r>
            <a:r>
              <a:rPr dirty="0" lang="it-IT" sz="3500">
                <a:uFillTx/>
                <a:latin charset="0" panose="02020603050405020304" pitchFamily="18" typeface="Times New Roman"/>
                <a:ea charset="-122" panose="02010600030101010101" pitchFamily="2" typeface="SimSun"/>
                <a:cs typeface="Mangal"/>
              </a:rPr>
              <a:t> </a:t>
            </a:r>
            <a:r>
              <a:rPr dirty="0" err="1" lang="it-IT" sz="3500">
                <a:uFillTx/>
                <a:latin charset="0" panose="02020603050405020304" pitchFamily="18" typeface="Times New Roman"/>
                <a:ea charset="-122" panose="02010600030101010101" pitchFamily="2" typeface="SimSun"/>
                <a:cs typeface="Mangal"/>
              </a:rPr>
              <a:t>fascinating</a:t>
            </a:r>
            <a:r>
              <a:rPr dirty="0" lang="it-IT" sz="3500">
                <a:uFillTx/>
                <a:latin charset="0" panose="02020603050405020304" pitchFamily="18" typeface="Times New Roman"/>
                <a:ea charset="-122" panose="02010600030101010101" pitchFamily="2" typeface="SimSun"/>
                <a:cs typeface="Mangal"/>
              </a:rPr>
              <a:t> </a:t>
            </a:r>
            <a:r>
              <a:rPr dirty="0" err="1" lang="it-IT" sz="3500">
                <a:uFillTx/>
                <a:latin charset="0" panose="02020603050405020304" pitchFamily="18" typeface="Times New Roman"/>
                <a:ea charset="-122" panose="02010600030101010101" pitchFamily="2" typeface="SimSun"/>
                <a:cs typeface="Mangal"/>
              </a:rPr>
              <a:t>not</a:t>
            </a:r>
            <a:r>
              <a:rPr dirty="0" lang="it-IT" sz="3500">
                <a:uFillTx/>
                <a:latin charset="0" panose="02020603050405020304" pitchFamily="18" typeface="Times New Roman"/>
                <a:ea charset="-122" panose="02010600030101010101" pitchFamily="2" typeface="SimSun"/>
                <a:cs typeface="Mangal"/>
              </a:rPr>
              <a:t> </a:t>
            </a:r>
            <a:r>
              <a:rPr dirty="0" err="1" lang="it-IT" sz="3500">
                <a:uFillTx/>
                <a:latin charset="0" panose="02020603050405020304" pitchFamily="18" typeface="Times New Roman"/>
                <a:ea charset="-122" panose="02010600030101010101" pitchFamily="2" typeface="SimSun"/>
                <a:cs typeface="Mangal"/>
              </a:rPr>
              <a:t>only</a:t>
            </a:r>
            <a:r>
              <a:rPr dirty="0" lang="it-IT" sz="3500">
                <a:uFillTx/>
                <a:latin charset="0" panose="02020603050405020304" pitchFamily="18" typeface="Times New Roman"/>
                <a:ea charset="-122" panose="02010600030101010101" pitchFamily="2" typeface="SimSun"/>
                <a:cs typeface="Mangal"/>
              </a:rPr>
              <a:t> for the </a:t>
            </a:r>
            <a:r>
              <a:rPr dirty="0" err="1" lang="it-IT" sz="3500">
                <a:uFillTx/>
                <a:latin charset="0" panose="02020603050405020304" pitchFamily="18" typeface="Times New Roman"/>
                <a:ea charset="-122" panose="02010600030101010101" pitchFamily="2" typeface="SimSun"/>
                <a:cs typeface="Mangal"/>
              </a:rPr>
              <a:t>people</a:t>
            </a:r>
            <a:r>
              <a:rPr dirty="0" lang="it-IT" sz="3500">
                <a:uFillTx/>
                <a:latin charset="0" panose="02020603050405020304" pitchFamily="18" typeface="Times New Roman"/>
                <a:ea charset="-122" panose="02010600030101010101" pitchFamily="2" typeface="SimSun"/>
                <a:cs typeface="Mangal"/>
              </a:rPr>
              <a:t> from </a:t>
            </a:r>
            <a:r>
              <a:rPr dirty="0" err="1" lang="it-IT" sz="3500">
                <a:uFillTx/>
                <a:latin charset="0" panose="02020603050405020304" pitchFamily="18" typeface="Times New Roman"/>
                <a:ea charset="-122" panose="02010600030101010101" pitchFamily="2" typeface="SimSun"/>
                <a:cs typeface="Mangal"/>
              </a:rPr>
              <a:t>Sicily</a:t>
            </a:r>
            <a:r>
              <a:rPr dirty="0" lang="it-IT" sz="3500">
                <a:uFillTx/>
                <a:latin charset="0" panose="02020603050405020304" pitchFamily="18" typeface="Times New Roman"/>
                <a:ea charset="-122" panose="02010600030101010101" pitchFamily="2" typeface="SimSun"/>
                <a:cs typeface="Mangal"/>
              </a:rPr>
              <a:t> </a:t>
            </a:r>
            <a:r>
              <a:rPr dirty="0" err="1" lang="it-IT" sz="3500">
                <a:uFillTx/>
                <a:latin charset="0" panose="02020603050405020304" pitchFamily="18" typeface="Times New Roman"/>
                <a:ea charset="-122" panose="02010600030101010101" pitchFamily="2" typeface="SimSun"/>
                <a:cs typeface="Mangal"/>
              </a:rPr>
              <a:t>but</a:t>
            </a:r>
            <a:r>
              <a:rPr dirty="0" lang="it-IT" sz="3500">
                <a:uFillTx/>
                <a:latin charset="0" panose="02020603050405020304" pitchFamily="18" typeface="Times New Roman"/>
                <a:ea charset="-122" panose="02010600030101010101" pitchFamily="2" typeface="SimSun"/>
                <a:cs typeface="Mangal"/>
              </a:rPr>
              <a:t> </a:t>
            </a:r>
            <a:r>
              <a:rPr dirty="0" err="1" lang="it-IT" sz="3500">
                <a:uFillTx/>
                <a:latin charset="0" panose="02020603050405020304" pitchFamily="18" typeface="Times New Roman"/>
                <a:ea charset="-122" panose="02010600030101010101" pitchFamily="2" typeface="SimSun"/>
                <a:cs typeface="Mangal"/>
              </a:rPr>
              <a:t>also</a:t>
            </a:r>
            <a:r>
              <a:rPr dirty="0" lang="it-IT" sz="3500">
                <a:uFillTx/>
                <a:latin charset="0" panose="02020603050405020304" pitchFamily="18" typeface="Times New Roman"/>
                <a:ea charset="-122" panose="02010600030101010101" pitchFamily="2" typeface="SimSun"/>
                <a:cs typeface="Mangal"/>
              </a:rPr>
              <a:t> for the </a:t>
            </a:r>
            <a:r>
              <a:rPr dirty="0" err="1" lang="it-IT" sz="3500">
                <a:uFillTx/>
                <a:latin charset="0" panose="02020603050405020304" pitchFamily="18" typeface="Times New Roman"/>
                <a:ea charset="-122" panose="02010600030101010101" pitchFamily="2" typeface="SimSun"/>
                <a:cs typeface="Mangal"/>
              </a:rPr>
              <a:t>people</a:t>
            </a:r>
            <a:r>
              <a:rPr dirty="0" lang="it-IT" sz="3500">
                <a:uFillTx/>
                <a:latin charset="0" panose="02020603050405020304" pitchFamily="18" typeface="Times New Roman"/>
                <a:ea charset="-122" panose="02010600030101010101" pitchFamily="2" typeface="SimSun"/>
                <a:cs typeface="Mangal"/>
              </a:rPr>
              <a:t> from </a:t>
            </a:r>
            <a:r>
              <a:rPr dirty="0" err="1" lang="it-IT" sz="3500">
                <a:uFillTx/>
                <a:latin charset="0" panose="02020603050405020304" pitchFamily="18" typeface="Times New Roman"/>
                <a:ea charset="-122" panose="02010600030101010101" pitchFamily="2" typeface="SimSun"/>
                <a:cs typeface="Mangal"/>
              </a:rPr>
              <a:t>around</a:t>
            </a:r>
            <a:r>
              <a:rPr dirty="0" lang="it-IT" sz="3500">
                <a:uFillTx/>
                <a:latin charset="0" panose="02020603050405020304" pitchFamily="18" typeface="Times New Roman"/>
                <a:ea charset="-122" panose="02010600030101010101" pitchFamily="2" typeface="SimSun"/>
                <a:cs typeface="Mangal"/>
              </a:rPr>
              <a:t> the world. </a:t>
            </a:r>
            <a:endParaRPr dirty="0" lang="it-IT" sz="3500">
              <a:uFillTx/>
            </a:endParaRPr>
          </a:p>
        </p:txBody>
      </p:sp>
      <p:sp>
        <p:nvSpPr>
          <p:cNvPr xmlns:c="http://schemas.openxmlformats.org/drawingml/2006/chart" xmlns:pic="http://schemas.openxmlformats.org/drawingml/2006/picture" xmlns:dgm="http://schemas.openxmlformats.org/drawingml/2006/diagram" id="3" name="Rettangolo 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1489750" y="604819"/>
            <a:ext cx="7280687" cy="717331"/>
          </a:xfrm>
          <a:prstGeom prst="rect">
            <a:avLst/>
          </a:prstGeom>
          <a:noFill/>
        </p:spPr>
        <p:txBody xmlns:c="http://schemas.openxmlformats.org/drawingml/2006/chart" xmlns:pic="http://schemas.openxmlformats.org/drawingml/2006/picture" xmlns:dgm="http://schemas.openxmlformats.org/drawingml/2006/diagram">
          <a:bodyPr bIns="50392" lIns="100783" rIns="100783" tIns="50392" wrap="none">
            <a:spAutoFit/>
          </a:bodyPr>
          <a:lstStyle/>
          <a:p>
            <a:pPr algn="ctr"/>
            <a:r>
              <a:rPr dirty="0" lang="it-IT" sz="4000">
                <a:ln w="0"/>
                <a:effectLst>
                  <a:outerShdw algn="tl" blurRad="38100" dir="2700000" dist="19050" rotWithShape="0">
                    <a:schemeClr val="dk1">
                      <a:alpha val="40000"/>
                    </a:schemeClr>
                  </a:outerShdw>
                </a:effectLst>
                <a:uFillTx/>
              </a:rPr>
              <a:t>TRADITIONAL WEDDING IN SICILY </a:t>
            </a:r>
          </a:p>
        </p:txBody>
      </p:sp>
      <p:pic>
        <p:nvPicPr>
          <p:cNvPr xmlns:c="http://schemas.openxmlformats.org/drawingml/2006/chart" xmlns:pic="http://schemas.openxmlformats.org/drawingml/2006/picture" xmlns:dgm="http://schemas.openxmlformats.org/drawingml/2006/diagram" id="4" name="Immagine 3"/>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2"/>
          <a:stretch>
            <a:fillRect/>
          </a:stretch>
        </p:blipFill>
        <p:spPr xmlns:c="http://schemas.openxmlformats.org/drawingml/2006/chart" xmlns:pic="http://schemas.openxmlformats.org/drawingml/2006/picture" xmlns:dgm="http://schemas.openxmlformats.org/drawingml/2006/diagram">
          <a:xfrm>
            <a:off x="4048798" y="2271703"/>
            <a:ext cx="5803286" cy="4127525"/>
          </a:xfrm>
          <a:prstGeom prst="rect">
            <a:avLst/>
          </a:prstGeom>
        </p:spPr>
      </p:pic>
    </p:spTree>
  </p:cSld>
  <p:clrMapOvr xmlns:c="http://schemas.openxmlformats.org/drawingml/2006/chart" xmlns:pic="http://schemas.openxmlformats.org/drawingml/2006/picture" xmlns:dgm="http://schemas.openxmlformats.org/drawingml/2006/diagram">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6" presetSubtype="16">
                                  <p:stCondLst>
                                    <p:cond delay="0"/>
                                  </p:stCondLst>
                                  <p:childTnLst>
                                    <p:set>
                                      <p:cBhvr>
                                        <p:cTn dur="1" fill="hold" id="6">
                                          <p:stCondLst>
                                            <p:cond delay="0"/>
                                          </p:stCondLst>
                                        </p:cTn>
                                        <p:tgtEl>
                                          <p:spTgt spid="3"/>
                                        </p:tgtEl>
                                        <p:attrNameLst>
                                          <p:attrName>style.visibility</p:attrName>
                                        </p:attrNameLst>
                                      </p:cBhvr>
                                      <p:to>
                                        <p:strVal val="visible"/>
                                      </p:to>
                                    </p:set>
                                    <p:animEffect filter="circle(in)" transition="in">
                                      <p:cBhvr>
                                        <p:cTn dur="2000" id="7"/>
                                        <p:tgtEl>
                                          <p:spTgt spid="3"/>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42" presetSubtype="0">
                                  <p:stCondLst>
                                    <p:cond delay="0"/>
                                  </p:stCondLst>
                                  <p:childTnLst>
                                    <p:set>
                                      <p:cBhvr>
                                        <p:cTn dur="1" fill="hold" id="11">
                                          <p:stCondLst>
                                            <p:cond delay="0"/>
                                          </p:stCondLst>
                                        </p:cTn>
                                        <p:tgtEl>
                                          <p:spTgt spid="4"/>
                                        </p:tgtEl>
                                        <p:attrNameLst>
                                          <p:attrName>style.visibility</p:attrName>
                                        </p:attrNameLst>
                                      </p:cBhvr>
                                      <p:to>
                                        <p:strVal val="visible"/>
                                      </p:to>
                                    </p:set>
                                    <p:animEffect filter="fade" transition="in">
                                      <p:cBhvr>
                                        <p:cTn dur="1000" id="12"/>
                                        <p:tgtEl>
                                          <p:spTgt spid="4"/>
                                        </p:tgtEl>
                                      </p:cBhvr>
                                    </p:animEffect>
                                    <p:anim calcmode="lin" valueType="num">
                                      <p:cBhvr>
                                        <p:cTn dur="1000" fill="hold" id="13"/>
                                        <p:tgtEl>
                                          <p:spTgt spid="4"/>
                                        </p:tgtEl>
                                        <p:attrNameLst>
                                          <p:attrName>ppt_x</p:attrName>
                                        </p:attrNameLst>
                                      </p:cBhvr>
                                      <p:tavLst>
                                        <p:tav tm="0">
                                          <p:val>
                                            <p:strVal val="#ppt_x"/>
                                          </p:val>
                                        </p:tav>
                                        <p:tav tm="100000">
                                          <p:val>
                                            <p:strVal val="#ppt_x"/>
                                          </p:val>
                                        </p:tav>
                                      </p:tavLst>
                                    </p:anim>
                                    <p:anim calcmode="lin" valueType="num">
                                      <p:cBhvr>
                                        <p:cTn dur="1000" fill="hold" id="14"/>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3"/>
    </p:bldLst>
  </p:timing>
</p:sld>
</file>

<file path=ppt/slides/slide2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Rettangolo 1"/>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1297888" y="842946"/>
            <a:ext cx="4796032" cy="1025108"/>
          </a:xfrm>
          <a:prstGeom prst="rect">
            <a:avLst/>
          </a:prstGeom>
          <a:noFill/>
        </p:spPr>
        <p:txBody xmlns:c="http://schemas.openxmlformats.org/drawingml/2006/chart" xmlns:pic="http://schemas.openxmlformats.org/drawingml/2006/picture" xmlns:dgm="http://schemas.openxmlformats.org/drawingml/2006/diagram">
          <a:bodyPr bIns="50392" lIns="100783" rIns="100783" tIns="50392" wrap="none">
            <a:spAutoFit/>
          </a:bodyPr>
          <a:lstStyle/>
          <a:p>
            <a:pPr algn="ctr"/>
            <a:r>
              <a:rPr dirty="0" lang="it-IT" sz="6000">
                <a:ln w="0"/>
                <a:gradFill>
                  <a:gsLst>
                    <a:gs pos="0">
                      <a:schemeClr val="accent5">
                        <a:lumMod val="50000"/>
                      </a:schemeClr>
                    </a:gs>
                    <a:gs pos="50000">
                      <a:schemeClr val="accent5"/>
                    </a:gs>
                    <a:gs pos="100000">
                      <a:schemeClr val="accent5">
                        <a:lumMod val="60000"/>
                        <a:lumOff val="40000"/>
                      </a:schemeClr>
                    </a:gs>
                  </a:gsLst>
                  <a:lin ang="5400000"/>
                </a:gradFill>
                <a:effectLst>
                  <a:reflection algn="bl" blurRad="6350" dir="5400000" endA="300" endPos="35500" rotWithShape="0" stA="53000" sy="-90000"/>
                </a:effectLst>
                <a:uFillTx/>
              </a:rPr>
              <a:t>THE LOCATION</a:t>
            </a:r>
          </a:p>
        </p:txBody>
      </p:sp>
      <p:pic>
        <p:nvPicPr>
          <p:cNvPr xmlns:c="http://schemas.openxmlformats.org/drawingml/2006/chart" xmlns:pic="http://schemas.openxmlformats.org/drawingml/2006/picture" xmlns:dgm="http://schemas.openxmlformats.org/drawingml/2006/diagram" id="3" name="Immagine 2"/>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2"/>
          <a:stretch>
            <a:fillRect/>
          </a:stretch>
        </p:blipFill>
        <p:spPr xmlns:c="http://schemas.openxmlformats.org/drawingml/2006/chart" xmlns:pic="http://schemas.openxmlformats.org/drawingml/2006/picture" xmlns:dgm="http://schemas.openxmlformats.org/drawingml/2006/diagram">
          <a:xfrm>
            <a:off x="912354" y="1860746"/>
            <a:ext cx="6906392" cy="2520445"/>
          </a:xfrm>
          <a:prstGeom prst="rect">
            <a:avLst/>
          </a:prstGeom>
        </p:spPr>
      </p:pic>
      <p:pic>
        <p:nvPicPr>
          <p:cNvPr xmlns:c="http://schemas.openxmlformats.org/drawingml/2006/chart" xmlns:pic="http://schemas.openxmlformats.org/drawingml/2006/picture" xmlns:dgm="http://schemas.openxmlformats.org/drawingml/2006/diagram" id="4" name="Immagine 3"/>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2182495" y="4176717"/>
            <a:ext cx="5311634" cy="2788315"/>
          </a:xfrm>
          <a:prstGeom prst="rect">
            <a:avLst/>
          </a:prstGeom>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mph" presetID="26" presetSubtype="0">
                                  <p:stCondLst>
                                    <p:cond delay="0"/>
                                  </p:stCondLst>
                                  <p:childTnLst>
                                    <p:animEffect filter="fade" transition="out">
                                      <p:cBhvr>
                                        <p:cTn dur="500" id="12" tmFilter="0, 0; .2, .5; .8, .5; 1, 0"/>
                                        <p:tgtEl>
                                          <p:spTgt spid="3"/>
                                        </p:tgtEl>
                                      </p:cBhvr>
                                    </p:animEffect>
                                    <p:animScale>
                                      <p:cBhvr>
                                        <p:cTn autoRev="1" dur="250" fill="hold" id="13"/>
                                        <p:tgtEl>
                                          <p:spTgt spid="3"/>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2"/>
    </p:bldLst>
  </p:timing>
</p:sld>
</file>

<file path=ppt/slides/slide2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 name="Rettangolo 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36052" y="446069"/>
            <a:ext cx="6668241" cy="1323140"/>
          </a:xfrm>
          <a:prstGeom prst="rect">
            <a:avLst/>
          </a:prstGeom>
        </p:spPr>
        <p:txBody xmlns:c="http://schemas.openxmlformats.org/drawingml/2006/chart" xmlns:pic="http://schemas.openxmlformats.org/drawingml/2006/picture" xmlns:dgm="http://schemas.openxmlformats.org/drawingml/2006/diagram">
          <a:bodyPr bIns="50392" lIns="100783" rIns="100783" tIns="50392" wrap="square">
            <a:spAutoFit/>
          </a:bodyPr>
          <a:lstStyle/>
          <a:p>
            <a:r>
              <a:rPr dirty="0" lang="en-US" sz="4000">
                <a:ln w="0"/>
                <a:effectLst>
                  <a:outerShdw algn="tl" blurRad="38100" dir="2700000" dist="19050" rotWithShape="0">
                    <a:schemeClr val="dk1">
                      <a:alpha val="40000"/>
                    </a:schemeClr>
                  </a:outerShdw>
                </a:effectLst>
                <a:uFillTx/>
              </a:rPr>
              <a:t>THE BRIDE'S DRESS AND OTHER CURIOSITIES.</a:t>
            </a:r>
            <a:endParaRPr dirty="0" lang="it-IT" sz="4000">
              <a:ln w="0"/>
              <a:effectLst>
                <a:outerShdw algn="tl" blurRad="38100" dir="2700000" dist="19050" rotWithShape="0">
                  <a:schemeClr val="dk1">
                    <a:alpha val="40000"/>
                  </a:schemeClr>
                </a:outerShdw>
              </a:effectLst>
              <a:uFillTx/>
            </a:endParaRPr>
          </a:p>
        </p:txBody>
      </p:sp>
      <p:sp>
        <p:nvSpPr>
          <p:cNvPr xmlns:c="http://schemas.openxmlformats.org/drawingml/2006/chart" xmlns:pic="http://schemas.openxmlformats.org/drawingml/2006/picture" xmlns:dgm="http://schemas.openxmlformats.org/drawingml/2006/diagram" id="5" name="Rettangolo 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008324" y="1794250"/>
            <a:ext cx="5040313" cy="2810212"/>
          </a:xfrm>
          <a:prstGeom prst="rect">
            <a:avLst/>
          </a:prstGeom>
        </p:spPr>
        <p:txBody xmlns:c="http://schemas.openxmlformats.org/drawingml/2006/chart" xmlns:pic="http://schemas.openxmlformats.org/drawingml/2006/picture" xmlns:dgm="http://schemas.openxmlformats.org/drawingml/2006/diagram">
          <a:bodyPr bIns="50392" lIns="100783" rIns="100783" tIns="50392">
            <a:spAutoFit/>
          </a:bodyPr>
          <a:lstStyle/>
          <a:p>
            <a:r>
              <a:rPr dirty="0" lang="en-US" sz="2200">
                <a:uFillTx/>
              </a:rPr>
              <a:t>Today the bride's is strictly white , but a nineteenth-century tradition wants that in some country the bride's dress should be light blue. Other tradition in some areas of Sicily was to pour wine in front of the newlyweds' houses , while in </a:t>
            </a:r>
            <a:r>
              <a:rPr dirty="0" err="1" lang="en-US" sz="2200">
                <a:uFillTx/>
              </a:rPr>
              <a:t>Mazara</a:t>
            </a:r>
            <a:r>
              <a:rPr dirty="0" lang="en-US" sz="2200">
                <a:uFillTx/>
              </a:rPr>
              <a:t> del </a:t>
            </a:r>
            <a:r>
              <a:rPr dirty="0" err="1" lang="en-US" sz="2200">
                <a:uFillTx/>
              </a:rPr>
              <a:t>Vallo</a:t>
            </a:r>
            <a:r>
              <a:rPr dirty="0" lang="en-US" sz="2200">
                <a:uFillTx/>
              </a:rPr>
              <a:t> instead of throwing the classical rice is thrown wheat.</a:t>
            </a:r>
            <a:endParaRPr dirty="0" lang="it-IT" sz="2200">
              <a:uFillTx/>
            </a:endParaRPr>
          </a:p>
        </p:txBody>
      </p:sp>
      <p:pic>
        <p:nvPicPr>
          <p:cNvPr xmlns:c="http://schemas.openxmlformats.org/drawingml/2006/chart" xmlns:pic="http://schemas.openxmlformats.org/drawingml/2006/picture" xmlns:dgm="http://schemas.openxmlformats.org/drawingml/2006/diagram" id="6" name="Immagine 5"/>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2" cstate="print"/>
          <a:stretch>
            <a:fillRect/>
          </a:stretch>
        </p:blipFill>
        <p:spPr xmlns:c="http://schemas.openxmlformats.org/drawingml/2006/chart" xmlns:pic="http://schemas.openxmlformats.org/drawingml/2006/picture" xmlns:dgm="http://schemas.openxmlformats.org/drawingml/2006/diagram">
          <a:xfrm>
            <a:off x="442359" y="1769209"/>
            <a:ext cx="3387909" cy="4521447"/>
          </a:xfrm>
          <a:prstGeom prst="rect">
            <a:avLst/>
          </a:prstGeom>
          <a:ln>
            <a:noFill/>
          </a:ln>
          <a:effectLst>
            <a:softEdge rad="112500"/>
          </a:effectLst>
        </p:spPr>
      </p:pic>
      <p:pic>
        <p:nvPicPr>
          <p:cNvPr xmlns:c="http://schemas.openxmlformats.org/drawingml/2006/chart" xmlns:pic="http://schemas.openxmlformats.org/drawingml/2006/picture" xmlns:dgm="http://schemas.openxmlformats.org/drawingml/2006/diagram" id="7" name="Immagine 6"/>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cstate="print"/>
          <a:stretch>
            <a:fillRect/>
          </a:stretch>
        </p:blipFill>
        <p:spPr xmlns:c="http://schemas.openxmlformats.org/drawingml/2006/chart" xmlns:pic="http://schemas.openxmlformats.org/drawingml/2006/picture" xmlns:dgm="http://schemas.openxmlformats.org/drawingml/2006/diagram">
          <a:xfrm>
            <a:off x="594819" y="4874206"/>
            <a:ext cx="3835066" cy="2700148"/>
          </a:xfrm>
          <a:prstGeom prst="rect">
            <a:avLst/>
          </a:prstGeom>
          <a:ln>
            <a:noFill/>
          </a:ln>
          <a:effectLst>
            <a:softEdge rad="112500"/>
          </a:effectLst>
        </p:spPr>
      </p:pic>
      <p:pic>
        <p:nvPicPr>
          <p:cNvPr xmlns:c="http://schemas.openxmlformats.org/drawingml/2006/chart" xmlns:pic="http://schemas.openxmlformats.org/drawingml/2006/picture" xmlns:dgm="http://schemas.openxmlformats.org/drawingml/2006/diagram" id="8" name="Immagine 7"/>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4167091" y="5030709"/>
            <a:ext cx="3360208" cy="2519892"/>
          </a:xfrm>
          <a:prstGeom prst="rect">
            <a:avLst/>
          </a:prstGeom>
          <a:ln>
            <a:noFill/>
          </a:ln>
          <a:effectLst>
            <a:softEdge rad="112500"/>
          </a:effectLst>
        </p:spPr>
      </p:pic>
      <p:pic>
        <p:nvPicPr>
          <p:cNvPr xmlns:c="http://schemas.openxmlformats.org/drawingml/2006/chart" xmlns:pic="http://schemas.openxmlformats.org/drawingml/2006/picture" xmlns:dgm="http://schemas.openxmlformats.org/drawingml/2006/diagram" id="9" name="Immagine 8"/>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5" cstate="print"/>
          <a:stretch>
            <a:fillRect/>
          </a:stretch>
        </p:blipFill>
        <p:spPr xmlns:c="http://schemas.openxmlformats.org/drawingml/2006/chart" xmlns:pic="http://schemas.openxmlformats.org/drawingml/2006/picture" xmlns:dgm="http://schemas.openxmlformats.org/drawingml/2006/diagram">
          <a:xfrm>
            <a:off x="7665426" y="4974474"/>
            <a:ext cx="1576877" cy="2365066"/>
          </a:xfrm>
          <a:prstGeom prst="rect">
            <a:avLst/>
          </a:prstGeom>
          <a:ln>
            <a:noFill/>
          </a:ln>
          <a:effectLst>
            <a:softEdge rad="112500"/>
          </a:effectLst>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id="12" nodeType="clickEffect" presetClass="entr" presetID="42" presetSubtype="0">
                                  <p:stCondLst>
                                    <p:cond delay="0"/>
                                  </p:stCondLst>
                                  <p:childTnLst>
                                    <p:set>
                                      <p:cBhvr>
                                        <p:cTn dur="1" fill="hold" id="13">
                                          <p:stCondLst>
                                            <p:cond delay="0"/>
                                          </p:stCondLst>
                                        </p:cTn>
                                        <p:tgtEl>
                                          <p:spTgt spid="7"/>
                                        </p:tgtEl>
                                        <p:attrNameLst>
                                          <p:attrName>style.visibility</p:attrName>
                                        </p:attrNameLst>
                                      </p:cBhvr>
                                      <p:to>
                                        <p:strVal val="visible"/>
                                      </p:to>
                                    </p:set>
                                    <p:animEffect filter="fade" transition="in">
                                      <p:cBhvr>
                                        <p:cTn dur="1000" id="14"/>
                                        <p:tgtEl>
                                          <p:spTgt spid="7"/>
                                        </p:tgtEl>
                                      </p:cBhvr>
                                    </p:animEffect>
                                    <p:anim calcmode="lin" valueType="num">
                                      <p:cBhvr>
                                        <p:cTn dur="1000" fill="hold" id="15"/>
                                        <p:tgtEl>
                                          <p:spTgt spid="7"/>
                                        </p:tgtEl>
                                        <p:attrNameLst>
                                          <p:attrName>ppt_x</p:attrName>
                                        </p:attrNameLst>
                                      </p:cBhvr>
                                      <p:tavLst>
                                        <p:tav tm="0">
                                          <p:val>
                                            <p:strVal val="#ppt_x"/>
                                          </p:val>
                                        </p:tav>
                                        <p:tav tm="100000">
                                          <p:val>
                                            <p:strVal val="#ppt_x"/>
                                          </p:val>
                                        </p:tav>
                                      </p:tavLst>
                                    </p:anim>
                                    <p:anim calcmode="lin" valueType="num">
                                      <p:cBhvr>
                                        <p:cTn dur="1000" fill="hold" id="16"/>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17">
                      <p:stCondLst>
                        <p:cond delay="indefinite"/>
                      </p:stCondLst>
                      <p:childTnLst>
                        <p:par>
                          <p:cTn fill="hold" id="18">
                            <p:stCondLst>
                              <p:cond delay="0"/>
                            </p:stCondLst>
                            <p:childTnLst>
                              <p:par>
                                <p:cTn fill="hold" id="19" nodeType="clickEffect" presetClass="entr" presetID="42" presetSubtype="0">
                                  <p:stCondLst>
                                    <p:cond delay="0"/>
                                  </p:stCondLst>
                                  <p:childTnLst>
                                    <p:set>
                                      <p:cBhvr>
                                        <p:cTn dur="1" fill="hold" id="20">
                                          <p:stCondLst>
                                            <p:cond delay="0"/>
                                          </p:stCondLst>
                                        </p:cTn>
                                        <p:tgtEl>
                                          <p:spTgt spid="8"/>
                                        </p:tgtEl>
                                        <p:attrNameLst>
                                          <p:attrName>style.visibility</p:attrName>
                                        </p:attrNameLst>
                                      </p:cBhvr>
                                      <p:to>
                                        <p:strVal val="visible"/>
                                      </p:to>
                                    </p:set>
                                    <p:animEffect filter="fade" transition="in">
                                      <p:cBhvr>
                                        <p:cTn dur="1000" id="21"/>
                                        <p:tgtEl>
                                          <p:spTgt spid="8"/>
                                        </p:tgtEl>
                                      </p:cBhvr>
                                    </p:animEffect>
                                    <p:anim calcmode="lin" valueType="num">
                                      <p:cBhvr>
                                        <p:cTn dur="1000" fill="hold" id="22"/>
                                        <p:tgtEl>
                                          <p:spTgt spid="8"/>
                                        </p:tgtEl>
                                        <p:attrNameLst>
                                          <p:attrName>ppt_x</p:attrName>
                                        </p:attrNameLst>
                                      </p:cBhvr>
                                      <p:tavLst>
                                        <p:tav tm="0">
                                          <p:val>
                                            <p:strVal val="#ppt_x"/>
                                          </p:val>
                                        </p:tav>
                                        <p:tav tm="100000">
                                          <p:val>
                                            <p:strVal val="#ppt_x"/>
                                          </p:val>
                                        </p:tav>
                                      </p:tavLst>
                                    </p:anim>
                                    <p:anim calcmode="lin" valueType="num">
                                      <p:cBhvr>
                                        <p:cTn dur="1000" fill="hold" id="23"/>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24">
                      <p:stCondLst>
                        <p:cond delay="indefinite"/>
                      </p:stCondLst>
                      <p:childTnLst>
                        <p:par>
                          <p:cTn fill="hold" id="25">
                            <p:stCondLst>
                              <p:cond delay="0"/>
                            </p:stCondLst>
                            <p:childTnLst>
                              <p:par>
                                <p:cTn fill="hold" id="26" nodeType="clickEffect" presetClass="entr" presetID="42" presetSubtype="0">
                                  <p:stCondLst>
                                    <p:cond delay="0"/>
                                  </p:stCondLst>
                                  <p:childTnLst>
                                    <p:set>
                                      <p:cBhvr>
                                        <p:cTn dur="1" fill="hold" id="27">
                                          <p:stCondLst>
                                            <p:cond delay="0"/>
                                          </p:stCondLst>
                                        </p:cTn>
                                        <p:tgtEl>
                                          <p:spTgt spid="9"/>
                                        </p:tgtEl>
                                        <p:attrNameLst>
                                          <p:attrName>style.visibility</p:attrName>
                                        </p:attrNameLst>
                                      </p:cBhvr>
                                      <p:to>
                                        <p:strVal val="visible"/>
                                      </p:to>
                                    </p:set>
                                    <p:animEffect filter="fade" transition="in">
                                      <p:cBhvr>
                                        <p:cTn dur="1000" id="28"/>
                                        <p:tgtEl>
                                          <p:spTgt spid="9"/>
                                        </p:tgtEl>
                                      </p:cBhvr>
                                    </p:animEffect>
                                    <p:anim calcmode="lin" valueType="num">
                                      <p:cBhvr>
                                        <p:cTn dur="1000" fill="hold" id="29"/>
                                        <p:tgtEl>
                                          <p:spTgt spid="9"/>
                                        </p:tgtEl>
                                        <p:attrNameLst>
                                          <p:attrName>ppt_x</p:attrName>
                                        </p:attrNameLst>
                                      </p:cBhvr>
                                      <p:tavLst>
                                        <p:tav tm="0">
                                          <p:val>
                                            <p:strVal val="#ppt_x"/>
                                          </p:val>
                                        </p:tav>
                                        <p:tav tm="100000">
                                          <p:val>
                                            <p:strVal val="#ppt_x"/>
                                          </p:val>
                                        </p:tav>
                                      </p:tavLst>
                                    </p:anim>
                                    <p:anim calcmode="lin" valueType="num">
                                      <p:cBhvr>
                                        <p:cTn dur="1000" fill="hold" id="30"/>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Rettangolo 1"/>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297700" y="287316"/>
            <a:ext cx="6381530" cy="1025108"/>
          </a:xfrm>
          <a:prstGeom prst="rect">
            <a:avLst/>
          </a:prstGeom>
          <a:noFill/>
        </p:spPr>
        <p:txBody xmlns:c="http://schemas.openxmlformats.org/drawingml/2006/chart" xmlns:pic="http://schemas.openxmlformats.org/drawingml/2006/picture" xmlns:dgm="http://schemas.openxmlformats.org/drawingml/2006/diagram">
          <a:bodyPr bIns="50392" lIns="100783" rIns="100783" tIns="50392" wrap="none">
            <a:spAutoFit/>
          </a:bodyPr>
          <a:lstStyle/>
          <a:p>
            <a:pPr algn="ctr"/>
            <a:r>
              <a:rPr dirty="0" lang="it-IT" sz="6000">
                <a:ln w="0"/>
                <a:effectLst>
                  <a:outerShdw algn="tl" blurRad="38100" dir="2700000" dist="19050" rotWithShape="0">
                    <a:schemeClr val="dk1">
                      <a:alpha val="40000"/>
                    </a:schemeClr>
                  </a:outerShdw>
                </a:effectLst>
                <a:uFillTx/>
              </a:rPr>
              <a:t>THE WEDDING SUIT</a:t>
            </a:r>
            <a:endParaRPr b="1" dirty="0" lang="it-IT" spc="55" sz="6000">
              <a:ln w="0"/>
              <a:solidFill>
                <a:schemeClr val="bg2"/>
              </a:solidFill>
              <a:effectLst>
                <a:innerShdw blurRad="63500" dir="13500000" dist="50800">
                  <a:srgbClr val="000000">
                    <a:alpha val="50000"/>
                  </a:srgbClr>
                </a:innerShdw>
              </a:effectLst>
              <a:uFillTx/>
            </a:endParaRPr>
          </a:p>
        </p:txBody>
      </p:sp>
      <p:sp>
        <p:nvSpPr>
          <p:cNvPr xmlns:c="http://schemas.openxmlformats.org/drawingml/2006/chart" xmlns:pic="http://schemas.openxmlformats.org/drawingml/2006/picture" xmlns:dgm="http://schemas.openxmlformats.org/drawingml/2006/diagram" id="3" name="CasellaDiTesto 2"/>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flipH="1">
            <a:off x="436051" y="1557326"/>
            <a:ext cx="4553860" cy="4502982"/>
          </a:xfrm>
          <a:prstGeom prst="rect">
            <a:avLst/>
          </a:prstGeom>
          <a:noFill/>
        </p:spPr>
        <p:txBody xmlns:c="http://schemas.openxmlformats.org/drawingml/2006/chart" xmlns:pic="http://schemas.openxmlformats.org/drawingml/2006/picture" xmlns:dgm="http://schemas.openxmlformats.org/drawingml/2006/diagram">
          <a:bodyPr bIns="50392" lIns="100783" rIns="100783" rtlCol="0" tIns="50392" wrap="square">
            <a:spAutoFit/>
          </a:bodyPr>
          <a:lstStyle/>
          <a:p>
            <a:r>
              <a:rPr dirty="0" lang="it-IT" sz="2200">
                <a:uFillTx/>
              </a:rPr>
              <a:t>In the </a:t>
            </a:r>
            <a:r>
              <a:rPr dirty="0" err="1" lang="it-IT" sz="2200">
                <a:uFillTx/>
              </a:rPr>
              <a:t>past</a:t>
            </a:r>
            <a:r>
              <a:rPr dirty="0" lang="it-IT" sz="2200">
                <a:uFillTx/>
              </a:rPr>
              <a:t> in </a:t>
            </a:r>
            <a:r>
              <a:rPr dirty="0" err="1" lang="it-IT" sz="2200">
                <a:uFillTx/>
              </a:rPr>
              <a:t>Sicily</a:t>
            </a:r>
            <a:r>
              <a:rPr dirty="0" lang="it-IT" sz="2200">
                <a:uFillTx/>
              </a:rPr>
              <a:t> the male wedding </a:t>
            </a:r>
            <a:r>
              <a:rPr dirty="0" err="1" lang="it-IT" sz="2200">
                <a:uFillTx/>
              </a:rPr>
              <a:t>suit</a:t>
            </a:r>
            <a:r>
              <a:rPr dirty="0" lang="it-IT" sz="2200">
                <a:uFillTx/>
              </a:rPr>
              <a:t> </a:t>
            </a:r>
            <a:r>
              <a:rPr dirty="0" err="1" lang="it-IT" sz="2200">
                <a:uFillTx/>
              </a:rPr>
              <a:t>changed</a:t>
            </a:r>
            <a:r>
              <a:rPr dirty="0" lang="it-IT" sz="2200">
                <a:uFillTx/>
              </a:rPr>
              <a:t> </a:t>
            </a:r>
            <a:r>
              <a:rPr dirty="0" err="1" lang="it-IT" sz="2200">
                <a:uFillTx/>
              </a:rPr>
              <a:t>according</a:t>
            </a:r>
            <a:r>
              <a:rPr dirty="0" lang="it-IT" sz="2200">
                <a:uFillTx/>
              </a:rPr>
              <a:t> to the social class.</a:t>
            </a:r>
          </a:p>
          <a:p>
            <a:r>
              <a:rPr dirty="0" err="1" lang="it-IT" sz="2200">
                <a:uFillTx/>
              </a:rPr>
              <a:t>Nowdays</a:t>
            </a:r>
            <a:r>
              <a:rPr dirty="0" lang="it-IT" sz="2200">
                <a:uFillTx/>
              </a:rPr>
              <a:t> </a:t>
            </a:r>
            <a:r>
              <a:rPr dirty="0" err="1" lang="it-IT" sz="2200">
                <a:uFillTx/>
              </a:rPr>
              <a:t>it’s</a:t>
            </a:r>
            <a:r>
              <a:rPr dirty="0" lang="it-IT" sz="2200">
                <a:uFillTx/>
              </a:rPr>
              <a:t> </a:t>
            </a:r>
            <a:r>
              <a:rPr dirty="0" err="1" lang="it-IT" sz="2200">
                <a:uFillTx/>
              </a:rPr>
              <a:t>different</a:t>
            </a:r>
            <a:r>
              <a:rPr dirty="0" lang="it-IT" sz="2200">
                <a:uFillTx/>
              </a:rPr>
              <a:t> , </a:t>
            </a:r>
            <a:r>
              <a:rPr dirty="0" err="1" lang="it-IT" sz="2200">
                <a:uFillTx/>
              </a:rPr>
              <a:t>many</a:t>
            </a:r>
            <a:r>
              <a:rPr dirty="0" lang="it-IT" sz="2200">
                <a:uFillTx/>
              </a:rPr>
              <a:t> </a:t>
            </a:r>
            <a:r>
              <a:rPr dirty="0" err="1" lang="it-IT" sz="2200">
                <a:uFillTx/>
              </a:rPr>
              <a:t>people</a:t>
            </a:r>
            <a:r>
              <a:rPr dirty="0" lang="it-IT" sz="2200">
                <a:uFillTx/>
              </a:rPr>
              <a:t> </a:t>
            </a:r>
            <a:r>
              <a:rPr dirty="0" err="1" lang="it-IT" sz="2200">
                <a:uFillTx/>
              </a:rPr>
              <a:t>wear</a:t>
            </a:r>
            <a:r>
              <a:rPr dirty="0" lang="it-IT" sz="2200">
                <a:uFillTx/>
              </a:rPr>
              <a:t> the </a:t>
            </a:r>
            <a:r>
              <a:rPr dirty="0" err="1" lang="it-IT" sz="2200">
                <a:uFillTx/>
              </a:rPr>
              <a:t>usual</a:t>
            </a:r>
            <a:r>
              <a:rPr dirty="0" lang="it-IT" sz="2200">
                <a:uFillTx/>
              </a:rPr>
              <a:t> </a:t>
            </a:r>
            <a:r>
              <a:rPr dirty="0" err="1" lang="it-IT" sz="2200">
                <a:uFillTx/>
              </a:rPr>
              <a:t>black</a:t>
            </a:r>
            <a:r>
              <a:rPr dirty="0" lang="it-IT" sz="2200">
                <a:uFillTx/>
              </a:rPr>
              <a:t> </a:t>
            </a:r>
            <a:r>
              <a:rPr dirty="0" err="1" lang="it-IT" sz="2200">
                <a:uFillTx/>
              </a:rPr>
              <a:t>suit</a:t>
            </a:r>
            <a:r>
              <a:rPr dirty="0" lang="it-IT" sz="2200">
                <a:uFillTx/>
              </a:rPr>
              <a:t>, but </a:t>
            </a:r>
            <a:r>
              <a:rPr dirty="0" err="1" lang="it-IT" sz="2200">
                <a:uFillTx/>
              </a:rPr>
              <a:t>there</a:t>
            </a:r>
            <a:r>
              <a:rPr dirty="0" lang="it-IT" sz="2200">
                <a:uFillTx/>
              </a:rPr>
              <a:t> is </a:t>
            </a:r>
            <a:r>
              <a:rPr dirty="0" err="1" lang="it-IT" sz="2200">
                <a:uFillTx/>
              </a:rPr>
              <a:t>still</a:t>
            </a:r>
            <a:r>
              <a:rPr dirty="0" lang="it-IT" sz="2200">
                <a:uFillTx/>
              </a:rPr>
              <a:t> </a:t>
            </a:r>
            <a:r>
              <a:rPr dirty="0" err="1" lang="it-IT" sz="2200">
                <a:uFillTx/>
              </a:rPr>
              <a:t>someone</a:t>
            </a:r>
            <a:r>
              <a:rPr dirty="0" lang="it-IT" sz="2200">
                <a:uFillTx/>
              </a:rPr>
              <a:t> </a:t>
            </a:r>
            <a:r>
              <a:rPr dirty="0" err="1" lang="it-IT" sz="2200">
                <a:uFillTx/>
              </a:rPr>
              <a:t>who</a:t>
            </a:r>
            <a:r>
              <a:rPr dirty="0" lang="it-IT" sz="2200">
                <a:uFillTx/>
              </a:rPr>
              <a:t> </a:t>
            </a:r>
            <a:r>
              <a:rPr dirty="0" err="1" lang="it-IT" sz="2200">
                <a:uFillTx/>
              </a:rPr>
              <a:t>wants</a:t>
            </a:r>
            <a:r>
              <a:rPr dirty="0" lang="it-IT" sz="2200">
                <a:uFillTx/>
              </a:rPr>
              <a:t> to </a:t>
            </a:r>
            <a:r>
              <a:rPr dirty="0" err="1" lang="it-IT" sz="2200">
                <a:uFillTx/>
              </a:rPr>
              <a:t>preserve</a:t>
            </a:r>
            <a:r>
              <a:rPr dirty="0" lang="it-IT" sz="2200">
                <a:uFillTx/>
              </a:rPr>
              <a:t> the tradition and </a:t>
            </a:r>
            <a:r>
              <a:rPr dirty="0" err="1" lang="it-IT" sz="2200">
                <a:uFillTx/>
              </a:rPr>
              <a:t>wear</a:t>
            </a:r>
            <a:r>
              <a:rPr dirty="0" lang="it-IT" sz="2200">
                <a:uFillTx/>
              </a:rPr>
              <a:t> a traditional </a:t>
            </a:r>
            <a:r>
              <a:rPr dirty="0" err="1" lang="it-IT" sz="2200">
                <a:uFillTx/>
              </a:rPr>
              <a:t>Sicilian</a:t>
            </a:r>
            <a:r>
              <a:rPr dirty="0" lang="it-IT" sz="2200">
                <a:uFillTx/>
              </a:rPr>
              <a:t> wedding </a:t>
            </a:r>
            <a:r>
              <a:rPr dirty="0" err="1" lang="it-IT" sz="2200">
                <a:uFillTx/>
              </a:rPr>
              <a:t>suit</a:t>
            </a:r>
            <a:r>
              <a:rPr dirty="0" lang="it-IT" sz="2200">
                <a:uFillTx/>
              </a:rPr>
              <a:t>.</a:t>
            </a:r>
          </a:p>
          <a:p>
            <a:r>
              <a:rPr dirty="0" lang="it-IT" sz="2200">
                <a:uFillTx/>
              </a:rPr>
              <a:t>An </a:t>
            </a:r>
            <a:r>
              <a:rPr dirty="0" err="1" lang="it-IT" sz="2200">
                <a:uFillTx/>
              </a:rPr>
              <a:t>important</a:t>
            </a:r>
            <a:r>
              <a:rPr dirty="0" lang="it-IT" sz="2200">
                <a:uFillTx/>
              </a:rPr>
              <a:t> </a:t>
            </a:r>
            <a:r>
              <a:rPr dirty="0" err="1" lang="it-IT" sz="2200">
                <a:uFillTx/>
              </a:rPr>
              <a:t>example</a:t>
            </a:r>
            <a:r>
              <a:rPr dirty="0" lang="it-IT" sz="2200">
                <a:uFillTx/>
              </a:rPr>
              <a:t> of </a:t>
            </a:r>
            <a:r>
              <a:rPr dirty="0" err="1" lang="it-IT" sz="2200">
                <a:uFillTx/>
              </a:rPr>
              <a:t>how</a:t>
            </a:r>
            <a:r>
              <a:rPr dirty="0" lang="it-IT" sz="2200">
                <a:uFillTx/>
              </a:rPr>
              <a:t> </a:t>
            </a:r>
            <a:r>
              <a:rPr dirty="0" err="1" lang="it-IT" sz="2200">
                <a:uFillTx/>
              </a:rPr>
              <a:t>poor</a:t>
            </a:r>
            <a:r>
              <a:rPr dirty="0" lang="it-IT" sz="2200">
                <a:uFillTx/>
              </a:rPr>
              <a:t> </a:t>
            </a:r>
            <a:r>
              <a:rPr dirty="0" err="1" lang="it-IT" sz="2200">
                <a:uFillTx/>
              </a:rPr>
              <a:t>people</a:t>
            </a:r>
            <a:r>
              <a:rPr dirty="0" lang="it-IT" sz="2200">
                <a:uFillTx/>
              </a:rPr>
              <a:t> </a:t>
            </a:r>
            <a:r>
              <a:rPr dirty="0" err="1" lang="it-IT" sz="2200">
                <a:uFillTx/>
              </a:rPr>
              <a:t>married</a:t>
            </a:r>
            <a:r>
              <a:rPr dirty="0" lang="it-IT" sz="2200">
                <a:uFillTx/>
              </a:rPr>
              <a:t> </a:t>
            </a:r>
            <a:r>
              <a:rPr dirty="0" err="1" lang="it-IT" sz="2200">
                <a:uFillTx/>
              </a:rPr>
              <a:t>is</a:t>
            </a:r>
            <a:r>
              <a:rPr dirty="0" lang="it-IT" sz="2200">
                <a:uFillTx/>
              </a:rPr>
              <a:t> the </a:t>
            </a:r>
            <a:r>
              <a:rPr dirty="0" err="1" lang="it-IT" sz="2200">
                <a:uFillTx/>
              </a:rPr>
              <a:t>pastoral</a:t>
            </a:r>
            <a:r>
              <a:rPr dirty="0" lang="it-IT" sz="2200">
                <a:uFillTx/>
              </a:rPr>
              <a:t> </a:t>
            </a:r>
            <a:r>
              <a:rPr dirty="0" err="1" lang="it-IT" sz="2200">
                <a:uFillTx/>
              </a:rPr>
              <a:t>wedding</a:t>
            </a:r>
            <a:r>
              <a:rPr dirty="0" lang="it-IT" sz="2200">
                <a:uFillTx/>
              </a:rPr>
              <a:t> </a:t>
            </a:r>
            <a:r>
              <a:rPr dirty="0" err="1" lang="it-IT" sz="2200">
                <a:uFillTx/>
              </a:rPr>
              <a:t>suit</a:t>
            </a:r>
            <a:r>
              <a:rPr dirty="0" lang="it-IT" sz="2200">
                <a:uFillTx/>
              </a:rPr>
              <a:t>. </a:t>
            </a:r>
            <a:r>
              <a:rPr dirty="0" err="1" lang="it-IT" sz="2200">
                <a:uFillTx/>
              </a:rPr>
              <a:t>It</a:t>
            </a:r>
            <a:r>
              <a:rPr dirty="0" lang="it-IT" sz="2200">
                <a:uFillTx/>
              </a:rPr>
              <a:t> </a:t>
            </a:r>
            <a:r>
              <a:rPr dirty="0" err="1" lang="it-IT" sz="2200">
                <a:uFillTx/>
              </a:rPr>
              <a:t>consists</a:t>
            </a:r>
            <a:r>
              <a:rPr dirty="0" lang="it-IT" sz="2200">
                <a:uFillTx/>
              </a:rPr>
              <a:t> in a </a:t>
            </a:r>
            <a:r>
              <a:rPr dirty="0" err="1" lang="it-IT" sz="2200">
                <a:uFillTx/>
              </a:rPr>
              <a:t>coat</a:t>
            </a:r>
            <a:r>
              <a:rPr dirty="0" lang="it-IT" sz="2200">
                <a:uFillTx/>
              </a:rPr>
              <a:t> and a </a:t>
            </a:r>
            <a:r>
              <a:rPr dirty="0" err="1" lang="it-IT" sz="2200">
                <a:uFillTx/>
              </a:rPr>
              <a:t>pair</a:t>
            </a:r>
            <a:r>
              <a:rPr dirty="0" lang="it-IT" sz="2200">
                <a:uFillTx/>
              </a:rPr>
              <a:t> of </a:t>
            </a:r>
            <a:r>
              <a:rPr dirty="0" err="1" lang="it-IT" sz="2200">
                <a:uFillTx/>
              </a:rPr>
              <a:t>trousers</a:t>
            </a:r>
            <a:r>
              <a:rPr dirty="0" lang="it-IT" sz="2200">
                <a:uFillTx/>
              </a:rPr>
              <a:t>, </a:t>
            </a:r>
            <a:r>
              <a:rPr dirty="0" err="1" lang="it-IT" sz="2200">
                <a:uFillTx/>
              </a:rPr>
              <a:t>all</a:t>
            </a:r>
            <a:r>
              <a:rPr dirty="0" lang="it-IT" sz="2200">
                <a:uFillTx/>
              </a:rPr>
              <a:t> made with </a:t>
            </a:r>
            <a:r>
              <a:rPr dirty="0" err="1" lang="it-IT" sz="2200">
                <a:uFillTx/>
              </a:rPr>
              <a:t>goatskins</a:t>
            </a:r>
            <a:r>
              <a:rPr dirty="0" lang="it-IT" sz="2200">
                <a:uFillTx/>
              </a:rPr>
              <a:t>.</a:t>
            </a:r>
          </a:p>
        </p:txBody>
      </p:sp>
      <p:pic>
        <p:nvPicPr>
          <p:cNvPr xmlns:c="http://schemas.openxmlformats.org/drawingml/2006/chart" xmlns:pic="http://schemas.openxmlformats.org/drawingml/2006/picture" xmlns:dgm="http://schemas.openxmlformats.org/drawingml/2006/diagram" id="5" name="Immagine 4"/>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2" cstate="print"/>
          <a:stretch>
            <a:fillRect/>
          </a:stretch>
        </p:blipFill>
        <p:spPr xmlns:c="http://schemas.openxmlformats.org/drawingml/2006/chart" xmlns:pic="http://schemas.openxmlformats.org/drawingml/2006/picture" xmlns:dgm="http://schemas.openxmlformats.org/drawingml/2006/diagram">
          <a:xfrm>
            <a:off x="5133723" y="2112954"/>
            <a:ext cx="2121596" cy="3182060"/>
          </a:xfrm>
          <a:prstGeom prst="rect">
            <a:avLst/>
          </a:prstGeom>
        </p:spPr>
      </p:pic>
      <p:pic>
        <p:nvPicPr>
          <p:cNvPr xmlns:c="http://schemas.openxmlformats.org/drawingml/2006/chart" xmlns:pic="http://schemas.openxmlformats.org/drawingml/2006/picture" xmlns:dgm="http://schemas.openxmlformats.org/drawingml/2006/diagram" id="9" name="Immagine 8"/>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7629815" y="1305117"/>
            <a:ext cx="1819327" cy="5332238"/>
          </a:xfrm>
          <a:prstGeom prst="rect">
            <a:avLst/>
          </a:prstGeom>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mph" presetID="26" presetSubtype="0">
                                  <p:stCondLst>
                                    <p:cond delay="0"/>
                                  </p:stCondLst>
                                  <p:childTnLst>
                                    <p:animEffect filter="fade" transition="out">
                                      <p:cBhvr>
                                        <p:cTn dur="500" id="6" tmFilter="0, 0; .2, .5; .8, .5; 1, 0"/>
                                        <p:tgtEl>
                                          <p:spTgt spid="2"/>
                                        </p:tgtEl>
                                      </p:cBhvr>
                                    </p:animEffect>
                                    <p:animScale>
                                      <p:cBhvr>
                                        <p:cTn autoRev="1" dur="250" fill="hold" id="7"/>
                                        <p:tgtEl>
                                          <p:spTgt spid="2"/>
                                        </p:tgtEl>
                                      </p:cBhvr>
                                      <p:by x="105000" y="105000"/>
                                    </p:animScale>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6"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wipe(down)" transition="in">
                                      <p:cBhvr>
                                        <p:cTn dur="580" id="12">
                                          <p:stCondLst>
                                            <p:cond delay="0"/>
                                          </p:stCondLst>
                                        </p:cTn>
                                        <p:tgtEl>
                                          <p:spTgt spid="3"/>
                                        </p:tgtEl>
                                      </p:cBhvr>
                                    </p:animEffect>
                                    <p:anim calcmode="lin" valueType="num">
                                      <p:cBhvr>
                                        <p:cTn dur="1822" id="13"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dur="664" id="14" tmFilter="0.0,0.0; 0.25,0.07; 0.50,0.2; 0.75,0.467; 1.0,1.0">
                                          <p:stCondLst>
                                            <p:cond delay="0"/>
                                          </p:stCondLst>
                                        </p:cTn>
                                        <p:tgtEl>
                                          <p:spTgt spid="3"/>
                                        </p:tgtEl>
                                        <p:attrNameLst>
                                          <p:attrName>ppt_y</p:attrName>
                                        </p:attrNameLst>
                                      </p:cBhvr>
                                      <p:tavLst>
                                        <p:tav fmla="#ppt_y-sin(pi*$)/3" tm="0">
                                          <p:val>
                                            <p:fltVal val="0.5"/>
                                          </p:val>
                                        </p:tav>
                                        <p:tav tm="100000">
                                          <p:val>
                                            <p:fltVal val="1"/>
                                          </p:val>
                                        </p:tav>
                                      </p:tavLst>
                                    </p:anim>
                                    <p:anim calcmode="lin" valueType="num">
                                      <p:cBhvr>
                                        <p:cTn dur="664" id="15" tmFilter="0, 0; 0.125,0.2665; 0.25,0.4; 0.375,0.465; 0.5,0.5;  0.625,0.535; 0.75,0.6; 0.875,0.7335; 1,1">
                                          <p:stCondLst>
                                            <p:cond delay="664"/>
                                          </p:stCondLst>
                                        </p:cTn>
                                        <p:tgtEl>
                                          <p:spTgt spid="3"/>
                                        </p:tgtEl>
                                        <p:attrNameLst>
                                          <p:attrName>ppt_y</p:attrName>
                                        </p:attrNameLst>
                                      </p:cBhvr>
                                      <p:tavLst>
                                        <p:tav fmla="#ppt_y-sin(pi*$)/9" tm="0">
                                          <p:val>
                                            <p:fltVal val="0"/>
                                          </p:val>
                                        </p:tav>
                                        <p:tav tm="100000">
                                          <p:val>
                                            <p:fltVal val="1"/>
                                          </p:val>
                                        </p:tav>
                                      </p:tavLst>
                                    </p:anim>
                                    <p:anim calcmode="lin" valueType="num">
                                      <p:cBhvr>
                                        <p:cTn dur="332" id="16" tmFilter="0, 0; 0.125,0.2665; 0.25,0.4; 0.375,0.465; 0.5,0.5;  0.625,0.535; 0.75,0.6; 0.875,0.7335; 1,1">
                                          <p:stCondLst>
                                            <p:cond delay="1324"/>
                                          </p:stCondLst>
                                        </p:cTn>
                                        <p:tgtEl>
                                          <p:spTgt spid="3"/>
                                        </p:tgtEl>
                                        <p:attrNameLst>
                                          <p:attrName>ppt_y</p:attrName>
                                        </p:attrNameLst>
                                      </p:cBhvr>
                                      <p:tavLst>
                                        <p:tav fmla="#ppt_y-sin(pi*$)/27" tm="0">
                                          <p:val>
                                            <p:fltVal val="0"/>
                                          </p:val>
                                        </p:tav>
                                        <p:tav tm="100000">
                                          <p:val>
                                            <p:fltVal val="1"/>
                                          </p:val>
                                        </p:tav>
                                      </p:tavLst>
                                    </p:anim>
                                    <p:anim calcmode="lin" valueType="num">
                                      <p:cBhvr>
                                        <p:cTn dur="164" id="17" tmFilter="0, 0; 0.125,0.2665; 0.25,0.4; 0.375,0.465; 0.5,0.5;  0.625,0.535; 0.75,0.6; 0.875,0.7335; 1,1">
                                          <p:stCondLst>
                                            <p:cond delay="1656"/>
                                          </p:stCondLst>
                                        </p:cTn>
                                        <p:tgtEl>
                                          <p:spTgt spid="3"/>
                                        </p:tgtEl>
                                        <p:attrNameLst>
                                          <p:attrName>ppt_y</p:attrName>
                                        </p:attrNameLst>
                                      </p:cBhvr>
                                      <p:tavLst>
                                        <p:tav fmla="#ppt_y-sin(pi*$)/81" tm="0">
                                          <p:val>
                                            <p:fltVal val="0"/>
                                          </p:val>
                                        </p:tav>
                                        <p:tav tm="100000">
                                          <p:val>
                                            <p:fltVal val="1"/>
                                          </p:val>
                                        </p:tav>
                                      </p:tavLst>
                                    </p:anim>
                                    <p:animScale>
                                      <p:cBhvr>
                                        <p:cTn dur="26" id="18">
                                          <p:stCondLst>
                                            <p:cond delay="650"/>
                                          </p:stCondLst>
                                        </p:cTn>
                                        <p:tgtEl>
                                          <p:spTgt spid="3"/>
                                        </p:tgtEl>
                                      </p:cBhvr>
                                      <p:to x="100000" y="60000"/>
                                    </p:animScale>
                                    <p:animScale>
                                      <p:cBhvr>
                                        <p:cTn decel="50000" dur="166" id="19">
                                          <p:stCondLst>
                                            <p:cond delay="676"/>
                                          </p:stCondLst>
                                        </p:cTn>
                                        <p:tgtEl>
                                          <p:spTgt spid="3"/>
                                        </p:tgtEl>
                                      </p:cBhvr>
                                      <p:to x="100000" y="100000"/>
                                    </p:animScale>
                                    <p:animScale>
                                      <p:cBhvr>
                                        <p:cTn dur="26" id="20">
                                          <p:stCondLst>
                                            <p:cond delay="1312"/>
                                          </p:stCondLst>
                                        </p:cTn>
                                        <p:tgtEl>
                                          <p:spTgt spid="3"/>
                                        </p:tgtEl>
                                      </p:cBhvr>
                                      <p:to x="100000" y="80000"/>
                                    </p:animScale>
                                    <p:animScale>
                                      <p:cBhvr>
                                        <p:cTn decel="50000" dur="166" id="21">
                                          <p:stCondLst>
                                            <p:cond delay="1338"/>
                                          </p:stCondLst>
                                        </p:cTn>
                                        <p:tgtEl>
                                          <p:spTgt spid="3"/>
                                        </p:tgtEl>
                                      </p:cBhvr>
                                      <p:to x="100000" y="100000"/>
                                    </p:animScale>
                                    <p:animScale>
                                      <p:cBhvr>
                                        <p:cTn dur="26" id="22">
                                          <p:stCondLst>
                                            <p:cond delay="1642"/>
                                          </p:stCondLst>
                                        </p:cTn>
                                        <p:tgtEl>
                                          <p:spTgt spid="3"/>
                                        </p:tgtEl>
                                      </p:cBhvr>
                                      <p:to x="100000" y="90000"/>
                                    </p:animScale>
                                    <p:animScale>
                                      <p:cBhvr>
                                        <p:cTn decel="50000" dur="166" id="23">
                                          <p:stCondLst>
                                            <p:cond delay="1668"/>
                                          </p:stCondLst>
                                        </p:cTn>
                                        <p:tgtEl>
                                          <p:spTgt spid="3"/>
                                        </p:tgtEl>
                                      </p:cBhvr>
                                      <p:to x="100000" y="100000"/>
                                    </p:animScale>
                                    <p:animScale>
                                      <p:cBhvr>
                                        <p:cTn dur="26" id="24">
                                          <p:stCondLst>
                                            <p:cond delay="1808"/>
                                          </p:stCondLst>
                                        </p:cTn>
                                        <p:tgtEl>
                                          <p:spTgt spid="3"/>
                                        </p:tgtEl>
                                      </p:cBhvr>
                                      <p:to x="100000" y="95000"/>
                                    </p:animScale>
                                    <p:animScale>
                                      <p:cBhvr>
                                        <p:cTn decel="50000" dur="166" id="25">
                                          <p:stCondLst>
                                            <p:cond delay="1834"/>
                                          </p:stCondLst>
                                        </p:cTn>
                                        <p:tgtEl>
                                          <p:spTgt spid="3"/>
                                        </p:tgtEl>
                                      </p:cBhvr>
                                      <p:to x="100000" y="100000"/>
                                    </p:animScale>
                                  </p:childTnLst>
                                </p:cTn>
                              </p:par>
                            </p:childTnLst>
                          </p:cTn>
                        </p:par>
                      </p:childTnLst>
                    </p:cTn>
                  </p:par>
                  <p:par>
                    <p:cTn fill="hold" id="26">
                      <p:stCondLst>
                        <p:cond delay="indefinite"/>
                      </p:stCondLst>
                      <p:childTnLst>
                        <p:par>
                          <p:cTn fill="hold" id="27">
                            <p:stCondLst>
                              <p:cond delay="0"/>
                            </p:stCondLst>
                            <p:childTnLst>
                              <p:par>
                                <p:cTn fill="hold" id="28" nodeType="clickEffect" presetClass="entr" presetID="10" presetSubtype="0">
                                  <p:stCondLst>
                                    <p:cond delay="0"/>
                                  </p:stCondLst>
                                  <p:childTnLst>
                                    <p:set>
                                      <p:cBhvr>
                                        <p:cTn dur="1" fill="hold" id="29">
                                          <p:stCondLst>
                                            <p:cond delay="0"/>
                                          </p:stCondLst>
                                        </p:cTn>
                                        <p:tgtEl>
                                          <p:spTgt spid="5"/>
                                        </p:tgtEl>
                                        <p:attrNameLst>
                                          <p:attrName>style.visibility</p:attrName>
                                        </p:attrNameLst>
                                      </p:cBhvr>
                                      <p:to>
                                        <p:strVal val="visible"/>
                                      </p:to>
                                    </p:set>
                                    <p:animEffect filter="fade" transition="in">
                                      <p:cBhvr>
                                        <p:cTn dur="500" id="30"/>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2"/>
      <p:bldP advAuto="4294967295" grpId="0" spid="3"/>
    </p:bldLst>
  </p:timing>
</p:sld>
</file>

<file path=ppt/slides/slide2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 name="Rettangolo 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26780" y="128566"/>
            <a:ext cx="6248225" cy="1025108"/>
          </a:xfrm>
          <a:prstGeom prst="rect">
            <a:avLst/>
          </a:prstGeom>
          <a:noFill/>
        </p:spPr>
        <p:txBody xmlns:c="http://schemas.openxmlformats.org/drawingml/2006/chart" xmlns:pic="http://schemas.openxmlformats.org/drawingml/2006/picture" xmlns:dgm="http://schemas.openxmlformats.org/drawingml/2006/diagram">
          <a:bodyPr bIns="50392" lIns="100783" rIns="100783" tIns="50392" wrap="none">
            <a:spAutoFit/>
          </a:bodyPr>
          <a:lstStyle/>
          <a:p>
            <a:pPr algn="ctr"/>
            <a:r>
              <a:rPr dirty="0" lang="it-IT" sz="6000">
                <a:ln w="0"/>
                <a:solidFill>
                  <a:schemeClr val="accent1"/>
                </a:solidFill>
                <a:effectLst>
                  <a:outerShdw algn="ctr" blurRad="38100" dir="5400000" dist="25400" rotWithShape="0">
                    <a:srgbClr val="6E747A">
                      <a:alpha val="43000"/>
                    </a:srgbClr>
                  </a:outerShdw>
                </a:effectLst>
                <a:uFillTx/>
              </a:rPr>
              <a:t>NEWLYWEDS'S BED</a:t>
            </a:r>
          </a:p>
        </p:txBody>
      </p:sp>
      <p:sp>
        <p:nvSpPr>
          <p:cNvPr xmlns:c="http://schemas.openxmlformats.org/drawingml/2006/chart" xmlns:pic="http://schemas.openxmlformats.org/drawingml/2006/picture" xmlns:dgm="http://schemas.openxmlformats.org/drawingml/2006/diagram" id="4" name="Rettangolo 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282253" y="1146366"/>
            <a:ext cx="5040313" cy="3358740"/>
          </a:xfrm>
          <a:prstGeom prst="rect">
            <a:avLst/>
          </a:prstGeom>
        </p:spPr>
        <p:txBody xmlns:c="http://schemas.openxmlformats.org/drawingml/2006/chart" xmlns:pic="http://schemas.openxmlformats.org/drawingml/2006/picture" xmlns:dgm="http://schemas.openxmlformats.org/drawingml/2006/diagram">
          <a:bodyPr bIns="50392" lIns="100783" rIns="100783" tIns="50392">
            <a:spAutoFit/>
          </a:bodyPr>
          <a:lstStyle/>
          <a:p>
            <a:r>
              <a:rPr dirty="0" kern="150" lang="it-IT" sz="2600">
                <a:uFillTx/>
                <a:latin charset="0" panose="02020603050405020304" pitchFamily="18" typeface="Times New Roman"/>
                <a:ea charset="-122" panose="02010600030101010101" pitchFamily="2" typeface="SimSun"/>
                <a:cs typeface="Mangal"/>
              </a:rPr>
              <a:t>The tradition </a:t>
            </a:r>
            <a:r>
              <a:rPr dirty="0" err="1" kern="150" lang="it-IT" sz="2600">
                <a:uFillTx/>
                <a:latin charset="0" panose="02020603050405020304" pitchFamily="18" typeface="Times New Roman"/>
                <a:ea charset="-122" panose="02010600030101010101" pitchFamily="2" typeface="SimSun"/>
                <a:cs typeface="Mangal"/>
              </a:rPr>
              <a:t>also</a:t>
            </a:r>
            <a:r>
              <a:rPr dirty="0" kern="150" lang="it-IT" sz="2600">
                <a:uFillTx/>
                <a:latin charset="0" panose="02020603050405020304" pitchFamily="18" typeface="Times New Roman"/>
                <a:ea charset="-122" panose="02010600030101010101" pitchFamily="2" typeface="SimSun"/>
                <a:cs typeface="Mangal"/>
              </a:rPr>
              <a:t> </a:t>
            </a:r>
            <a:r>
              <a:rPr dirty="0" err="1" kern="150" lang="it-IT" sz="2600">
                <a:uFillTx/>
                <a:latin charset="0" panose="02020603050405020304" pitchFamily="18" typeface="Times New Roman"/>
                <a:ea charset="-122" panose="02010600030101010101" pitchFamily="2" typeface="SimSun"/>
                <a:cs typeface="Mangal"/>
              </a:rPr>
              <a:t>wants</a:t>
            </a:r>
            <a:r>
              <a:rPr dirty="0" kern="150" lang="it-IT" sz="2600">
                <a:uFillTx/>
                <a:latin charset="0" panose="02020603050405020304" pitchFamily="18" typeface="Times New Roman"/>
                <a:ea charset="-122" panose="02010600030101010101" pitchFamily="2" typeface="SimSun"/>
                <a:cs typeface="Mangal"/>
              </a:rPr>
              <a:t> </a:t>
            </a:r>
            <a:r>
              <a:rPr dirty="0" err="1" kern="150" lang="it-IT" sz="2600">
                <a:uFillTx/>
                <a:latin charset="0" panose="02020603050405020304" pitchFamily="18" typeface="Times New Roman"/>
                <a:ea charset="-122" panose="02010600030101010101" pitchFamily="2" typeface="SimSun"/>
                <a:cs typeface="Mangal"/>
              </a:rPr>
              <a:t>that</a:t>
            </a:r>
            <a:r>
              <a:rPr dirty="0" kern="150" lang="it-IT" sz="2600">
                <a:uFillTx/>
                <a:latin charset="0" panose="02020603050405020304" pitchFamily="18" typeface="Times New Roman"/>
                <a:ea charset="-122" panose="02010600030101010101" pitchFamily="2" typeface="SimSun"/>
                <a:cs typeface="Mangal"/>
              </a:rPr>
              <a:t> the </a:t>
            </a:r>
            <a:r>
              <a:rPr dirty="0" err="1" kern="150" lang="it-IT" sz="2600">
                <a:uFillTx/>
                <a:latin charset="0" panose="02020603050405020304" pitchFamily="18" typeface="Times New Roman"/>
                <a:ea charset="-122" panose="02010600030101010101" pitchFamily="2" typeface="SimSun"/>
                <a:cs typeface="Mangal"/>
              </a:rPr>
              <a:t>newlyweds</a:t>
            </a:r>
            <a:r>
              <a:rPr dirty="0" kern="150" lang="it-IT" sz="2600">
                <a:uFillTx/>
                <a:latin charset="0" panose="02020603050405020304" pitchFamily="18" typeface="Times New Roman"/>
                <a:ea charset="-122" panose="02010600030101010101" pitchFamily="2" typeface="SimSun"/>
                <a:cs typeface="Mangal"/>
              </a:rPr>
              <a:t>’ friends, </a:t>
            </a:r>
            <a:r>
              <a:rPr dirty="0" err="1" kern="150" lang="it-IT" sz="2600">
                <a:uFillTx/>
                <a:latin charset="0" panose="02020603050405020304" pitchFamily="18" typeface="Times New Roman"/>
                <a:ea charset="-122" panose="02010600030101010101" pitchFamily="2" typeface="SimSun"/>
                <a:cs typeface="Mangal"/>
              </a:rPr>
              <a:t>after</a:t>
            </a:r>
            <a:r>
              <a:rPr dirty="0" kern="150" lang="it-IT" sz="2600">
                <a:uFillTx/>
                <a:latin charset="0" panose="02020603050405020304" pitchFamily="18" typeface="Times New Roman"/>
                <a:ea charset="-122" panose="02010600030101010101" pitchFamily="2" typeface="SimSun"/>
                <a:cs typeface="Mangal"/>
              </a:rPr>
              <a:t> the reception, </a:t>
            </a:r>
            <a:r>
              <a:rPr dirty="0" err="1" kern="150" lang="it-IT" sz="2600">
                <a:uFillTx/>
                <a:latin charset="0" panose="02020603050405020304" pitchFamily="18" typeface="Times New Roman"/>
                <a:ea charset="-122" panose="02010600030101010101" pitchFamily="2" typeface="SimSun"/>
                <a:cs typeface="Mangal"/>
              </a:rPr>
              <a:t>accompany</a:t>
            </a:r>
            <a:r>
              <a:rPr dirty="0" kern="150" lang="it-IT" sz="2600">
                <a:uFillTx/>
                <a:latin charset="0" panose="02020603050405020304" pitchFamily="18" typeface="Times New Roman"/>
                <a:ea charset="-122" panose="02010600030101010101" pitchFamily="2" typeface="SimSun"/>
                <a:cs typeface="Mangal"/>
              </a:rPr>
              <a:t> the </a:t>
            </a:r>
            <a:r>
              <a:rPr dirty="0" err="1" kern="150" lang="it-IT" sz="2600">
                <a:uFillTx/>
                <a:latin charset="0" panose="02020603050405020304" pitchFamily="18" typeface="Times New Roman"/>
                <a:ea charset="-122" panose="02010600030101010101" pitchFamily="2" typeface="SimSun"/>
                <a:cs typeface="Mangal"/>
              </a:rPr>
              <a:t>couple</a:t>
            </a:r>
            <a:r>
              <a:rPr dirty="0" kern="150" lang="it-IT" sz="2600">
                <a:uFillTx/>
                <a:latin charset="0" panose="02020603050405020304" pitchFamily="18" typeface="Times New Roman"/>
                <a:ea charset="-122" panose="02010600030101010101" pitchFamily="2" typeface="SimSun"/>
                <a:cs typeface="Mangal"/>
              </a:rPr>
              <a:t> in </a:t>
            </a:r>
            <a:r>
              <a:rPr dirty="0" err="1" kern="150" lang="it-IT" sz="2600">
                <a:uFillTx/>
                <a:latin charset="0" panose="02020603050405020304" pitchFamily="18" typeface="Times New Roman"/>
                <a:ea charset="-122" panose="02010600030101010101" pitchFamily="2" typeface="SimSun"/>
                <a:cs typeface="Mangal"/>
              </a:rPr>
              <a:t>their</a:t>
            </a:r>
            <a:r>
              <a:rPr dirty="0" kern="150" lang="it-IT" sz="2600">
                <a:uFillTx/>
                <a:latin charset="0" panose="02020603050405020304" pitchFamily="18" typeface="Times New Roman"/>
                <a:ea charset="-122" panose="02010600030101010101" pitchFamily="2" typeface="SimSun"/>
                <a:cs typeface="Mangal"/>
              </a:rPr>
              <a:t> new love </a:t>
            </a:r>
            <a:r>
              <a:rPr dirty="0" err="1" kern="150" lang="it-IT" sz="2600">
                <a:uFillTx/>
                <a:latin charset="0" panose="02020603050405020304" pitchFamily="18" typeface="Times New Roman"/>
                <a:ea charset="-122" panose="02010600030101010101" pitchFamily="2" typeface="SimSun"/>
                <a:cs typeface="Mangal"/>
              </a:rPr>
              <a:t>nest</a:t>
            </a:r>
            <a:r>
              <a:rPr dirty="0" kern="150" lang="it-IT" sz="2600">
                <a:uFillTx/>
                <a:latin charset="0" panose="02020603050405020304" pitchFamily="18" typeface="Times New Roman"/>
                <a:ea charset="-122" panose="02010600030101010101" pitchFamily="2" typeface="SimSun"/>
                <a:cs typeface="Mangal"/>
              </a:rPr>
              <a:t> </a:t>
            </a:r>
            <a:r>
              <a:rPr dirty="0" err="1" kern="150" lang="it-IT" sz="2600">
                <a:uFillTx/>
                <a:latin charset="0" panose="02020603050405020304" pitchFamily="18" typeface="Times New Roman"/>
                <a:ea charset="-122" panose="02010600030101010101" pitchFamily="2" typeface="SimSun"/>
                <a:cs typeface="Mangal"/>
              </a:rPr>
              <a:t>where</a:t>
            </a:r>
            <a:r>
              <a:rPr dirty="0" kern="150" lang="it-IT" sz="2600">
                <a:uFillTx/>
                <a:latin charset="0" panose="02020603050405020304" pitchFamily="18" typeface="Times New Roman"/>
                <a:ea charset="-122" panose="02010600030101010101" pitchFamily="2" typeface="SimSun"/>
                <a:cs typeface="Mangal"/>
              </a:rPr>
              <a:t> the </a:t>
            </a:r>
            <a:r>
              <a:rPr dirty="0" err="1" kern="150" lang="it-IT" sz="2600">
                <a:uFillTx/>
                <a:latin charset="0" panose="02020603050405020304" pitchFamily="18" typeface="Times New Roman"/>
                <a:ea charset="-122" panose="02010600030101010101" pitchFamily="2" typeface="SimSun"/>
                <a:cs typeface="Mangal"/>
              </a:rPr>
              <a:t>bride's</a:t>
            </a:r>
            <a:r>
              <a:rPr dirty="0" kern="150" lang="it-IT" sz="2600">
                <a:uFillTx/>
                <a:latin charset="0" panose="02020603050405020304" pitchFamily="18" typeface="Times New Roman"/>
                <a:ea charset="-122" panose="02010600030101010101" pitchFamily="2" typeface="SimSun"/>
                <a:cs typeface="Mangal"/>
              </a:rPr>
              <a:t> mother </a:t>
            </a:r>
            <a:r>
              <a:rPr dirty="0" err="1" kern="150" lang="it-IT" sz="2600">
                <a:uFillTx/>
                <a:latin charset="0" panose="02020603050405020304" pitchFamily="18" typeface="Times New Roman"/>
                <a:ea charset="-122" panose="02010600030101010101" pitchFamily="2" typeface="SimSun"/>
                <a:cs typeface="Mangal"/>
              </a:rPr>
              <a:t>has</a:t>
            </a:r>
            <a:r>
              <a:rPr dirty="0" kern="150" lang="it-IT" sz="2600">
                <a:uFillTx/>
                <a:latin charset="0" panose="02020603050405020304" pitchFamily="18" typeface="Times New Roman"/>
                <a:ea charset="-122" panose="02010600030101010101" pitchFamily="2" typeface="SimSun"/>
                <a:cs typeface="Mangal"/>
              </a:rPr>
              <a:t> </a:t>
            </a:r>
            <a:r>
              <a:rPr dirty="0" err="1" kern="150" lang="it-IT" sz="2600">
                <a:uFillTx/>
                <a:latin charset="0" panose="02020603050405020304" pitchFamily="18" typeface="Times New Roman"/>
                <a:ea charset="-122" panose="02010600030101010101" pitchFamily="2" typeface="SimSun"/>
                <a:cs typeface="Mangal"/>
              </a:rPr>
              <a:t>prepared</a:t>
            </a:r>
            <a:r>
              <a:rPr dirty="0" kern="150" lang="it-IT" sz="2600">
                <a:uFillTx/>
                <a:latin charset="0" panose="02020603050405020304" pitchFamily="18" typeface="Times New Roman"/>
                <a:ea charset="-122" panose="02010600030101010101" pitchFamily="2" typeface="SimSun"/>
                <a:cs typeface="Mangal"/>
              </a:rPr>
              <a:t> the marriage bed with new </a:t>
            </a:r>
            <a:r>
              <a:rPr dirty="0" err="1" kern="150" lang="it-IT" sz="2600">
                <a:uFillTx/>
                <a:latin charset="0" panose="02020603050405020304" pitchFamily="18" typeface="Times New Roman"/>
                <a:ea charset="-122" panose="02010600030101010101" pitchFamily="2" typeface="SimSun"/>
                <a:cs typeface="Mangal"/>
              </a:rPr>
              <a:t>sheets</a:t>
            </a:r>
            <a:r>
              <a:rPr dirty="0" kern="150" lang="it-IT" sz="2600">
                <a:uFillTx/>
                <a:latin charset="0" panose="02020603050405020304" pitchFamily="18" typeface="Times New Roman"/>
                <a:ea charset="-122" panose="02010600030101010101" pitchFamily="2" typeface="SimSun"/>
                <a:cs typeface="Mangal"/>
              </a:rPr>
              <a:t> and </a:t>
            </a:r>
            <a:r>
              <a:rPr dirty="0" err="1" kern="150" lang="it-IT" sz="2600">
                <a:uFillTx/>
                <a:latin charset="0" panose="02020603050405020304" pitchFamily="18" typeface="Times New Roman"/>
                <a:ea charset="-122" panose="02010600030101010101" pitchFamily="2" typeface="SimSun"/>
                <a:cs typeface="Mangal"/>
              </a:rPr>
              <a:t>above</a:t>
            </a:r>
            <a:r>
              <a:rPr dirty="0" kern="150" lang="it-IT" sz="2600">
                <a:uFillTx/>
                <a:latin charset="0" panose="02020603050405020304" pitchFamily="18" typeface="Times New Roman"/>
                <a:ea charset="-122" panose="02010600030101010101" pitchFamily="2" typeface="SimSun"/>
                <a:cs typeface="Mangal"/>
              </a:rPr>
              <a:t> </a:t>
            </a:r>
            <a:r>
              <a:rPr dirty="0" err="1" kern="150" lang="it-IT" sz="2600">
                <a:uFillTx/>
                <a:latin charset="0" panose="02020603050405020304" pitchFamily="18" typeface="Times New Roman"/>
                <a:ea charset="-122" panose="02010600030101010101" pitchFamily="2" typeface="SimSun"/>
                <a:cs typeface="Mangal"/>
              </a:rPr>
              <a:t>these</a:t>
            </a:r>
            <a:r>
              <a:rPr dirty="0" kern="150" lang="it-IT" sz="2600">
                <a:uFillTx/>
                <a:latin charset="0" panose="02020603050405020304" pitchFamily="18" typeface="Times New Roman"/>
                <a:ea charset="-122" panose="02010600030101010101" pitchFamily="2" typeface="SimSun"/>
                <a:cs typeface="Mangal"/>
              </a:rPr>
              <a:t> </a:t>
            </a:r>
            <a:r>
              <a:rPr dirty="0" err="1" kern="150" lang="it-IT" sz="2600">
                <a:uFillTx/>
                <a:latin charset="0" panose="02020603050405020304" pitchFamily="18" typeface="Times New Roman"/>
                <a:ea charset="-122" panose="02010600030101010101" pitchFamily="2" typeface="SimSun"/>
                <a:cs typeface="Mangal"/>
              </a:rPr>
              <a:t>there</a:t>
            </a:r>
            <a:r>
              <a:rPr dirty="0" kern="150" lang="it-IT" sz="2600">
                <a:uFillTx/>
                <a:latin charset="0" panose="02020603050405020304" pitchFamily="18" typeface="Times New Roman"/>
                <a:ea charset="-122" panose="02010600030101010101" pitchFamily="2" typeface="SimSun"/>
                <a:cs typeface="Mangal"/>
              </a:rPr>
              <a:t> is a </a:t>
            </a:r>
            <a:r>
              <a:rPr dirty="0" err="1" kern="150" lang="it-IT" sz="2600">
                <a:uFillTx/>
                <a:latin charset="0" panose="02020603050405020304" pitchFamily="18" typeface="Times New Roman"/>
                <a:ea charset="-122" panose="02010600030101010101" pitchFamily="2" typeface="SimSun"/>
                <a:cs typeface="Mangal"/>
              </a:rPr>
              <a:t>nuptial</a:t>
            </a:r>
            <a:r>
              <a:rPr dirty="0" kern="150" lang="it-IT" sz="2600">
                <a:uFillTx/>
                <a:latin charset="0" panose="02020603050405020304" pitchFamily="18" typeface="Times New Roman"/>
                <a:ea charset="-122" panose="02010600030101010101" pitchFamily="2" typeface="SimSun"/>
                <a:cs typeface="Mangal"/>
              </a:rPr>
              <a:t> </a:t>
            </a:r>
            <a:r>
              <a:rPr dirty="0" err="1" kern="150" lang="it-IT" sz="2600">
                <a:uFillTx/>
                <a:latin charset="0" panose="02020603050405020304" pitchFamily="18" typeface="Times New Roman"/>
                <a:ea charset="-122" panose="02010600030101010101" pitchFamily="2" typeface="SimSun"/>
                <a:cs typeface="Mangal"/>
              </a:rPr>
              <a:t>pillows</a:t>
            </a:r>
            <a:r>
              <a:rPr dirty="0" kern="150" lang="it-IT" sz="2600">
                <a:uFillTx/>
                <a:latin charset="0" panose="02020603050405020304" pitchFamily="18" typeface="Times New Roman"/>
                <a:ea charset="-122" panose="02010600030101010101" pitchFamily="2" typeface="SimSun"/>
                <a:cs typeface="Mangal"/>
              </a:rPr>
              <a:t> with wedding </a:t>
            </a:r>
            <a:r>
              <a:rPr dirty="0" err="1" kern="150" lang="it-IT" sz="2600">
                <a:uFillTx/>
                <a:latin charset="0" panose="02020603050405020304" pitchFamily="18" typeface="Times New Roman"/>
                <a:ea charset="-122" panose="02010600030101010101" pitchFamily="2" typeface="SimSun"/>
                <a:cs typeface="Mangal"/>
              </a:rPr>
              <a:t>rings</a:t>
            </a:r>
            <a:r>
              <a:rPr dirty="0" kern="150" lang="it-IT" sz="2600">
                <a:uFillTx/>
                <a:latin charset="0" panose="02020603050405020304" pitchFamily="18" typeface="Times New Roman"/>
                <a:ea charset="-122" panose="02010600030101010101" pitchFamily="2" typeface="SimSun"/>
                <a:cs typeface="Mangal"/>
              </a:rPr>
              <a:t>.</a:t>
            </a:r>
          </a:p>
        </p:txBody>
      </p:sp>
      <p:pic>
        <p:nvPicPr>
          <p:cNvPr xmlns:c="http://schemas.openxmlformats.org/drawingml/2006/chart" xmlns:pic="http://schemas.openxmlformats.org/drawingml/2006/picture" xmlns:dgm="http://schemas.openxmlformats.org/drawingml/2006/diagram" id="5" name="Immagine 4"/>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2"/>
          <a:stretch>
            <a:fillRect/>
          </a:stretch>
        </p:blipFill>
        <p:spPr xmlns:c="http://schemas.openxmlformats.org/drawingml/2006/chart" xmlns:pic="http://schemas.openxmlformats.org/drawingml/2006/picture" xmlns:dgm="http://schemas.openxmlformats.org/drawingml/2006/diagram">
          <a:xfrm>
            <a:off x="5232223" y="1124223"/>
            <a:ext cx="4246474" cy="2825539"/>
          </a:xfrm>
          <a:prstGeom prst="rect">
            <a:avLst/>
          </a:prstGeom>
          <a:ln>
            <a:noFill/>
          </a:ln>
          <a:effectLst>
            <a:outerShdw algn="tl" blurRad="292100" dir="2700000" dist="139700" rotWithShape="0">
              <a:srgbClr val="333333">
                <a:alpha val="65000"/>
              </a:srgbClr>
            </a:outerShdw>
          </a:effectLst>
        </p:spPr>
      </p:pic>
      <p:pic>
        <p:nvPicPr>
          <p:cNvPr xmlns:c="http://schemas.openxmlformats.org/drawingml/2006/chart" xmlns:pic="http://schemas.openxmlformats.org/drawingml/2006/picture" xmlns:dgm="http://schemas.openxmlformats.org/drawingml/2006/diagram" id="6" name="Immagine 5"/>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cstate="print"/>
          <a:stretch>
            <a:fillRect/>
          </a:stretch>
        </p:blipFill>
        <p:spPr xmlns:c="http://schemas.openxmlformats.org/drawingml/2006/chart" xmlns:pic="http://schemas.openxmlformats.org/drawingml/2006/picture" xmlns:dgm="http://schemas.openxmlformats.org/drawingml/2006/diagram">
          <a:xfrm>
            <a:off x="4106762" y="3980726"/>
            <a:ext cx="3293868" cy="2092759"/>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42" presetSubtype="0">
                                  <p:stCondLst>
                                    <p:cond delay="0"/>
                                  </p:stCondLst>
                                  <p:childTnLst>
                                    <p:set>
                                      <p:cBhvr>
                                        <p:cTn dur="1" fill="hold" id="12">
                                          <p:stCondLst>
                                            <p:cond delay="0"/>
                                          </p:stCondLst>
                                        </p:cTn>
                                        <p:tgtEl>
                                          <p:spTgt spid="4"/>
                                        </p:tgtEl>
                                        <p:attrNameLst>
                                          <p:attrName>style.visibility</p:attrName>
                                        </p:attrNameLst>
                                      </p:cBhvr>
                                      <p:to>
                                        <p:strVal val="visible"/>
                                      </p:to>
                                    </p:set>
                                    <p:animEffect filter="fade" transition="in">
                                      <p:cBhvr>
                                        <p:cTn dur="1000" id="13"/>
                                        <p:tgtEl>
                                          <p:spTgt spid="4"/>
                                        </p:tgtEl>
                                      </p:cBhvr>
                                    </p:animEffect>
                                    <p:anim calcmode="lin" valueType="num">
                                      <p:cBhvr>
                                        <p:cTn dur="1000" fill="hold" id="14"/>
                                        <p:tgtEl>
                                          <p:spTgt spid="4"/>
                                        </p:tgtEl>
                                        <p:attrNameLst>
                                          <p:attrName>ppt_x</p:attrName>
                                        </p:attrNameLst>
                                      </p:cBhvr>
                                      <p:tavLst>
                                        <p:tav tm="0">
                                          <p:val>
                                            <p:strVal val="#ppt_x"/>
                                          </p:val>
                                        </p:tav>
                                        <p:tav tm="100000">
                                          <p:val>
                                            <p:strVal val="#ppt_x"/>
                                          </p:val>
                                        </p:tav>
                                      </p:tavLst>
                                    </p:anim>
                                    <p:anim calcmode="lin" valueType="num">
                                      <p:cBhvr>
                                        <p:cTn dur="1000" fill="hold" id="15"/>
                                        <p:tgtEl>
                                          <p:spTgt spid="4"/>
                                        </p:tgtEl>
                                        <p:attrNameLst>
                                          <p:attrName>ppt_y</p:attrName>
                                        </p:attrNameLst>
                                      </p:cBhvr>
                                      <p:tavLst>
                                        <p:tav tm="0">
                                          <p:val>
                                            <p:strVal val="#ppt_y+.1"/>
                                          </p:val>
                                        </p:tav>
                                        <p:tav tm="100000">
                                          <p:val>
                                            <p:strVal val="#ppt_y"/>
                                          </p:val>
                                        </p:tav>
                                      </p:tavLst>
                                    </p:anim>
                                  </p:childTnLst>
                                </p:cTn>
                              </p:par>
                            </p:childTnLst>
                          </p:cTn>
                        </p:par>
                      </p:childTnLst>
                    </p:cTn>
                  </p:par>
                  <p:par>
                    <p:cTn fill="hold" id="16">
                      <p:stCondLst>
                        <p:cond delay="indefinite"/>
                      </p:stCondLst>
                      <p:childTnLst>
                        <p:par>
                          <p:cTn fill="hold" id="17">
                            <p:stCondLst>
                              <p:cond delay="0"/>
                            </p:stCondLst>
                            <p:childTnLst>
                              <p:par>
                                <p:cTn fill="hold" id="18" nodeType="clickEffect" presetClass="entr" presetID="22" presetSubtype="4">
                                  <p:stCondLst>
                                    <p:cond delay="0"/>
                                  </p:stCondLst>
                                  <p:childTnLst>
                                    <p:set>
                                      <p:cBhvr>
                                        <p:cTn dur="1" fill="hold" id="19">
                                          <p:stCondLst>
                                            <p:cond delay="0"/>
                                          </p:stCondLst>
                                        </p:cTn>
                                        <p:tgtEl>
                                          <p:spTgt spid="5"/>
                                        </p:tgtEl>
                                        <p:attrNameLst>
                                          <p:attrName>style.visibility</p:attrName>
                                        </p:attrNameLst>
                                      </p:cBhvr>
                                      <p:to>
                                        <p:strVal val="visible"/>
                                      </p:to>
                                    </p:set>
                                    <p:animEffect filter="wipe(down)" transition="in">
                                      <p:cBhvr>
                                        <p:cTn dur="500" id="20"/>
                                        <p:tgtEl>
                                          <p:spTgt spid="5"/>
                                        </p:tgtEl>
                                      </p:cBhvr>
                                    </p:animEffect>
                                  </p:childTnLst>
                                </p:cTn>
                              </p:par>
                            </p:childTnLst>
                          </p:cTn>
                        </p:par>
                      </p:childTnLst>
                    </p:cTn>
                  </p:par>
                  <p:par>
                    <p:cTn fill="hold" id="21">
                      <p:stCondLst>
                        <p:cond delay="indefinite"/>
                      </p:stCondLst>
                      <p:childTnLst>
                        <p:par>
                          <p:cTn fill="hold" id="22">
                            <p:stCondLst>
                              <p:cond delay="0"/>
                            </p:stCondLst>
                            <p:childTnLst>
                              <p:par>
                                <p:cTn fill="hold" id="23" nodeType="clickEffect" presetClass="entr" presetID="6" presetSubtype="16">
                                  <p:stCondLst>
                                    <p:cond delay="0"/>
                                  </p:stCondLst>
                                  <p:childTnLst>
                                    <p:set>
                                      <p:cBhvr>
                                        <p:cTn dur="1" fill="hold" id="24">
                                          <p:stCondLst>
                                            <p:cond delay="0"/>
                                          </p:stCondLst>
                                        </p:cTn>
                                        <p:tgtEl>
                                          <p:spTgt spid="6"/>
                                        </p:tgtEl>
                                        <p:attrNameLst>
                                          <p:attrName>style.visibility</p:attrName>
                                        </p:attrNameLst>
                                      </p:cBhvr>
                                      <p:to>
                                        <p:strVal val="visible"/>
                                      </p:to>
                                    </p:set>
                                    <p:animEffect filter="circle(in)" transition="in">
                                      <p:cBhvr>
                                        <p:cTn dur="2000" id="25"/>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3"/>
      <p:bldP advAuto="4294967295" grpId="0" spid="4"/>
    </p:bldLst>
  </p:timing>
</p:sld>
</file>

<file path=ppt/slides/slide2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Rettangolo 1"/>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53588" y="763569"/>
            <a:ext cx="8347332" cy="1017800"/>
          </a:xfrm>
          <a:prstGeom prst="rect">
            <a:avLst/>
          </a:prstGeom>
          <a:noFill/>
        </p:spPr>
        <p:txBody xmlns:c="http://schemas.openxmlformats.org/drawingml/2006/chart" xmlns:pic="http://schemas.openxmlformats.org/drawingml/2006/picture" xmlns:dgm="http://schemas.openxmlformats.org/drawingml/2006/diagram">
          <a:bodyPr bIns="50392" lIns="100783" rIns="100783" tIns="50392" wrap="none">
            <a:spAutoFit/>
          </a:bodyPr>
          <a:lstStyle/>
          <a:p>
            <a:pPr algn="ctr"/>
            <a:r>
              <a:rPr dirty="0" lang="it-IT" sz="6000">
                <a:ln w="0"/>
                <a:solidFill>
                  <a:schemeClr val="accent1"/>
                </a:solidFill>
                <a:effectLst>
                  <a:outerShdw algn="ctr" blurRad="38100" dir="5400000" dist="25400" rotWithShape="0">
                    <a:srgbClr val="6E747A">
                      <a:alpha val="43000"/>
                    </a:srgbClr>
                  </a:outerShdw>
                </a:effectLst>
                <a:uFillTx/>
              </a:rPr>
              <a:t>THE FLORAL DECORATION</a:t>
            </a:r>
          </a:p>
        </p:txBody>
      </p:sp>
      <p:sp>
        <p:nvSpPr>
          <p:cNvPr xmlns:c="http://schemas.openxmlformats.org/drawingml/2006/chart" xmlns:pic="http://schemas.openxmlformats.org/drawingml/2006/picture" xmlns:dgm="http://schemas.openxmlformats.org/drawingml/2006/diagram" id="3" name="CasellaDiTesto 2"/>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753586" y="2112953"/>
            <a:ext cx="8924665" cy="916020"/>
          </a:xfrm>
          <a:prstGeom prst="rect">
            <a:avLst/>
          </a:prstGeom>
          <a:noFill/>
        </p:spPr>
        <p:txBody xmlns:c="http://schemas.openxmlformats.org/drawingml/2006/chart" xmlns:pic="http://schemas.openxmlformats.org/drawingml/2006/picture" xmlns:dgm="http://schemas.openxmlformats.org/drawingml/2006/diagram">
          <a:bodyPr bIns="50392" lIns="100783" rIns="100783" rtlCol="0" tIns="50392" wrap="square">
            <a:spAutoFit/>
          </a:bodyPr>
          <a:lstStyle/>
          <a:p>
            <a:r>
              <a:rPr dirty="0" lang="it-IT" sz="2600">
                <a:uFillTx/>
                <a:latin charset="0" panose="02070603080606020203" pitchFamily="18" typeface="Bodoni MT"/>
              </a:rPr>
              <a:t>The </a:t>
            </a:r>
            <a:r>
              <a:rPr dirty="0" err="1" lang="it-IT" sz="2600">
                <a:uFillTx/>
                <a:latin charset="0" panose="02070603080606020203" pitchFamily="18" typeface="Bodoni MT"/>
              </a:rPr>
              <a:t>perfumes</a:t>
            </a:r>
            <a:r>
              <a:rPr dirty="0" lang="it-IT" sz="2600">
                <a:uFillTx/>
                <a:latin charset="0" panose="02070603080606020203" pitchFamily="18" typeface="Bodoni MT"/>
              </a:rPr>
              <a:t> of </a:t>
            </a:r>
            <a:r>
              <a:rPr dirty="0" err="1" lang="it-IT" sz="2600">
                <a:uFillTx/>
                <a:latin charset="0" panose="02070603080606020203" pitchFamily="18" typeface="Bodoni MT"/>
              </a:rPr>
              <a:t>Sicily</a:t>
            </a:r>
            <a:r>
              <a:rPr dirty="0" lang="it-IT" sz="2600">
                <a:uFillTx/>
                <a:latin charset="0" panose="02070603080606020203" pitchFamily="18" typeface="Bodoni MT"/>
              </a:rPr>
              <a:t> are </a:t>
            </a:r>
            <a:r>
              <a:rPr dirty="0" err="1" lang="it-IT" sz="2600">
                <a:uFillTx/>
                <a:latin charset="0" panose="02070603080606020203" pitchFamily="18" typeface="Bodoni MT"/>
              </a:rPr>
              <a:t>also</a:t>
            </a:r>
            <a:r>
              <a:rPr dirty="0" lang="it-IT" sz="2600">
                <a:uFillTx/>
                <a:latin charset="0" panose="02070603080606020203" pitchFamily="18" typeface="Bodoni MT"/>
              </a:rPr>
              <a:t> </a:t>
            </a:r>
            <a:r>
              <a:rPr dirty="0" err="1" lang="it-IT" sz="2600">
                <a:uFillTx/>
                <a:latin charset="0" panose="02070603080606020203" pitchFamily="18" typeface="Bodoni MT"/>
              </a:rPr>
              <a:t>found</a:t>
            </a:r>
            <a:r>
              <a:rPr dirty="0" lang="it-IT" sz="2600">
                <a:uFillTx/>
                <a:latin charset="0" panose="02070603080606020203" pitchFamily="18" typeface="Bodoni MT"/>
              </a:rPr>
              <a:t> in the </a:t>
            </a:r>
            <a:r>
              <a:rPr dirty="0" err="1" lang="it-IT" sz="2600">
                <a:uFillTx/>
                <a:latin charset="0" panose="02070603080606020203" pitchFamily="18" typeface="Bodoni MT"/>
              </a:rPr>
              <a:t>floral</a:t>
            </a:r>
            <a:r>
              <a:rPr dirty="0" lang="it-IT" sz="2600">
                <a:uFillTx/>
                <a:latin charset="0" panose="02070603080606020203" pitchFamily="18" typeface="Bodoni MT"/>
              </a:rPr>
              <a:t> </a:t>
            </a:r>
            <a:r>
              <a:rPr lang="it-IT" sz="2600">
                <a:uFillTx/>
                <a:latin charset="0" panose="02070603080606020203" pitchFamily="18" typeface="Bodoni MT"/>
              </a:rPr>
              <a:t>decorations</a:t>
            </a:r>
            <a:endParaRPr dirty="0" lang="it-IT" sz="2600">
              <a:uFillTx/>
              <a:latin charset="0" panose="02070603080606020203" pitchFamily="18" typeface="Bodoni MT"/>
            </a:endParaRPr>
          </a:p>
          <a:p>
            <a:r>
              <a:rPr dirty="0" lang="it-IT" sz="2600">
                <a:uFillTx/>
                <a:latin charset="0" panose="02070603080606020203" pitchFamily="18" typeface="Bodoni MT"/>
              </a:rPr>
              <a:t>with </a:t>
            </a:r>
            <a:r>
              <a:rPr dirty="0" err="1" lang="it-IT" sz="2600">
                <a:uFillTx/>
                <a:latin charset="0" panose="02070603080606020203" pitchFamily="18" typeface="Bodoni MT"/>
              </a:rPr>
              <a:t>orange</a:t>
            </a:r>
            <a:r>
              <a:rPr dirty="0" lang="it-IT" sz="2600">
                <a:uFillTx/>
                <a:latin charset="0" panose="02070603080606020203" pitchFamily="18" typeface="Bodoni MT"/>
              </a:rPr>
              <a:t> and </a:t>
            </a:r>
            <a:r>
              <a:rPr dirty="0" err="1" lang="it-IT" sz="2600">
                <a:uFillTx/>
                <a:latin charset="0" panose="02070603080606020203" pitchFamily="18" typeface="Bodoni MT"/>
              </a:rPr>
              <a:t>almond</a:t>
            </a:r>
            <a:r>
              <a:rPr dirty="0" lang="it-IT" sz="2600">
                <a:uFillTx/>
                <a:latin charset="0" panose="02070603080606020203" pitchFamily="18" typeface="Bodoni MT"/>
              </a:rPr>
              <a:t> </a:t>
            </a:r>
            <a:r>
              <a:rPr dirty="0" err="1" lang="it-IT" sz="2600">
                <a:uFillTx/>
                <a:latin charset="0" panose="02070603080606020203" pitchFamily="18" typeface="Bodoni MT"/>
              </a:rPr>
              <a:t>flowers</a:t>
            </a:r>
            <a:r>
              <a:rPr dirty="0" lang="it-IT" sz="2600">
                <a:uFillTx/>
                <a:latin charset="0" panose="02070603080606020203" pitchFamily="18" typeface="Bodoni MT"/>
              </a:rPr>
              <a:t> to </a:t>
            </a:r>
            <a:r>
              <a:rPr dirty="0" err="1" lang="it-IT" sz="2600">
                <a:uFillTx/>
                <a:latin charset="0" panose="02070603080606020203" pitchFamily="18" typeface="Bodoni MT"/>
              </a:rPr>
              <a:t>honor</a:t>
            </a:r>
            <a:r>
              <a:rPr dirty="0" lang="it-IT" sz="2600">
                <a:uFillTx/>
                <a:latin charset="0" panose="02070603080606020203" pitchFamily="18" typeface="Bodoni MT"/>
              </a:rPr>
              <a:t> </a:t>
            </a:r>
            <a:r>
              <a:rPr dirty="0" err="1" lang="it-IT" sz="2600">
                <a:uFillTx/>
                <a:latin charset="0" panose="02070603080606020203" pitchFamily="18" typeface="Bodoni MT"/>
              </a:rPr>
              <a:t>this</a:t>
            </a:r>
            <a:r>
              <a:rPr dirty="0" lang="it-IT" sz="2600">
                <a:uFillTx/>
                <a:latin charset="0" panose="02070603080606020203" pitchFamily="18" typeface="Bodoni MT"/>
              </a:rPr>
              <a:t> </a:t>
            </a:r>
            <a:r>
              <a:rPr dirty="0" err="1" lang="it-IT" sz="2600">
                <a:uFillTx/>
                <a:latin charset="0" panose="02070603080606020203" pitchFamily="18" typeface="Bodoni MT"/>
              </a:rPr>
              <a:t>land</a:t>
            </a:r>
            <a:r>
              <a:rPr dirty="0" lang="it-IT" sz="2600">
                <a:uFillTx/>
                <a:latin charset="0" panose="02070603080606020203" pitchFamily="18" typeface="Bodoni MT"/>
              </a:rPr>
              <a:t>.</a:t>
            </a:r>
          </a:p>
        </p:txBody>
      </p:sp>
      <p:pic>
        <p:nvPicPr>
          <p:cNvPr xmlns:c="http://schemas.openxmlformats.org/drawingml/2006/chart" xmlns:pic="http://schemas.openxmlformats.org/drawingml/2006/picture" xmlns:dgm="http://schemas.openxmlformats.org/drawingml/2006/diagram" id="4" name="Immagine 3"/>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2"/>
          <a:stretch>
            <a:fillRect/>
          </a:stretch>
        </p:blipFill>
        <p:spPr xmlns:c="http://schemas.openxmlformats.org/drawingml/2006/chart" xmlns:pic="http://schemas.openxmlformats.org/drawingml/2006/picture" xmlns:dgm="http://schemas.openxmlformats.org/drawingml/2006/diagram">
          <a:xfrm>
            <a:off x="2420646" y="3360557"/>
            <a:ext cx="5250326" cy="3937331"/>
          </a:xfrm>
          <a:prstGeom prst="rect">
            <a:avLst/>
          </a:prstGeom>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2"/>
                                        </p:tgtEl>
                                        <p:attrNameLst>
                                          <p:attrName>style.visibility</p:attrName>
                                        </p:attrNameLst>
                                      </p:cBhvr>
                                      <p:to>
                                        <p:strVal val="visible"/>
                                      </p:to>
                                    </p:set>
                                    <p:animEffect filter="wipe(down)" transition="in">
                                      <p:cBhvr>
                                        <p:cTn dur="500" id="7"/>
                                        <p:tgtEl>
                                          <p:spTgt spid="2"/>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 presetSubtype="4">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additive="base">
                                        <p:cTn dur="500" fill="hold" id="12"/>
                                        <p:tgtEl>
                                          <p:spTgt spid="3"/>
                                        </p:tgtEl>
                                        <p:attrNameLst>
                                          <p:attrName>ppt_x</p:attrName>
                                        </p:attrNameLst>
                                      </p:cBhvr>
                                      <p:tavLst>
                                        <p:tav tm="0">
                                          <p:val>
                                            <p:strVal val="#ppt_x"/>
                                          </p:val>
                                        </p:tav>
                                        <p:tav tm="100000">
                                          <p:val>
                                            <p:strVal val="#ppt_x"/>
                                          </p:val>
                                        </p:tav>
                                      </p:tavLst>
                                    </p:anim>
                                    <p:anim calcmode="lin" valueType="num">
                                      <p:cBhvr additive="base">
                                        <p:cTn dur="500" fill="hold" id="13"/>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14">
                      <p:stCondLst>
                        <p:cond delay="indefinite"/>
                      </p:stCondLst>
                      <p:childTnLst>
                        <p:par>
                          <p:cTn fill="hold" id="15">
                            <p:stCondLst>
                              <p:cond delay="0"/>
                            </p:stCondLst>
                            <p:childTnLst>
                              <p:par>
                                <p:cTn fill="hold" id="16" nodeType="clickEffect" presetClass="emph" presetID="32" presetSubtype="0">
                                  <p:stCondLst>
                                    <p:cond delay="0"/>
                                  </p:stCondLst>
                                  <p:childTnLst>
                                    <p:animRot by="120000">
                                      <p:cBhvr>
                                        <p:cTn dur="100" fill="hold" id="17">
                                          <p:stCondLst>
                                            <p:cond delay="0"/>
                                          </p:stCondLst>
                                        </p:cTn>
                                        <p:tgtEl>
                                          <p:spTgt spid="4"/>
                                        </p:tgtEl>
                                        <p:attrNameLst>
                                          <p:attrName>r</p:attrName>
                                        </p:attrNameLst>
                                      </p:cBhvr>
                                    </p:animRot>
                                    <p:animRot by="-240000">
                                      <p:cBhvr>
                                        <p:cTn dur="200" fill="hold" id="18">
                                          <p:stCondLst>
                                            <p:cond delay="200"/>
                                          </p:stCondLst>
                                        </p:cTn>
                                        <p:tgtEl>
                                          <p:spTgt spid="4"/>
                                        </p:tgtEl>
                                        <p:attrNameLst>
                                          <p:attrName>r</p:attrName>
                                        </p:attrNameLst>
                                      </p:cBhvr>
                                    </p:animRot>
                                    <p:animRot by="240000">
                                      <p:cBhvr>
                                        <p:cTn dur="200" fill="hold" id="19">
                                          <p:stCondLst>
                                            <p:cond delay="400"/>
                                          </p:stCondLst>
                                        </p:cTn>
                                        <p:tgtEl>
                                          <p:spTgt spid="4"/>
                                        </p:tgtEl>
                                        <p:attrNameLst>
                                          <p:attrName>r</p:attrName>
                                        </p:attrNameLst>
                                      </p:cBhvr>
                                    </p:animRot>
                                    <p:animRot by="-240000">
                                      <p:cBhvr>
                                        <p:cTn dur="200" fill="hold" id="20">
                                          <p:stCondLst>
                                            <p:cond delay="600"/>
                                          </p:stCondLst>
                                        </p:cTn>
                                        <p:tgtEl>
                                          <p:spTgt spid="4"/>
                                        </p:tgtEl>
                                        <p:attrNameLst>
                                          <p:attrName>r</p:attrName>
                                        </p:attrNameLst>
                                      </p:cBhvr>
                                    </p:animRot>
                                    <p:animRot by="120000">
                                      <p:cBhvr>
                                        <p:cTn dur="200" fill="hold" id="21">
                                          <p:stCondLst>
                                            <p:cond delay="800"/>
                                          </p:stCondLst>
                                        </p:cTn>
                                        <p:tgtEl>
                                          <p:spTgt spid="4"/>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2"/>
      <p:bldP advAuto="4294967295" grpId="0" spid="3"/>
    </p:bldLst>
  </p:timing>
</p:sld>
</file>

<file path=ppt/slides/slide2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 name="Titolo 5"/>
          <p:cNvSpPr xmlns:c="http://schemas.openxmlformats.org/drawingml/2006/chart" xmlns:pic="http://schemas.openxmlformats.org/drawingml/2006/picture" xmlns:dgm="http://schemas.openxmlformats.org/drawingml/2006/diagram">
            <a:spLocks noGrp="1"/>
          </p:cNvSpPr>
          <p:nvPr>
            <p:ph type="ctrTitle"/>
          </p:nvPr>
        </p:nvSpPr>
        <p:spPr xmlns:c="http://schemas.openxmlformats.org/drawingml/2006/chart" xmlns:pic="http://schemas.openxmlformats.org/drawingml/2006/picture" xmlns:dgm="http://schemas.openxmlformats.org/drawingml/2006/diagram">
          <a:xfrm>
            <a:off x="1309273" y="174596"/>
            <a:ext cx="7065160" cy="1587509"/>
          </a:xfrm>
        </p:spPr>
        <p:txBody xmlns:c="http://schemas.openxmlformats.org/drawingml/2006/chart" xmlns:pic="http://schemas.openxmlformats.org/drawingml/2006/picture" xmlns:dgm="http://schemas.openxmlformats.org/drawingml/2006/diagram">
          <a:bodyPr>
            <a:normAutofit fontScale="90000"/>
          </a:bodyPr>
          <a:lstStyle/>
          <a:p>
            <a:r>
              <a:rPr dirty="0" lang="it-IT">
                <a:solidFill>
                  <a:schemeClr val="bg1">
                    <a:lumMod val="85000"/>
                    <a:lumOff val="15000"/>
                  </a:schemeClr>
                </a:solidFill>
                <a:uFillTx/>
              </a:rPr>
              <a:t>THE</a:t>
            </a:r>
            <a:r>
              <a:rPr dirty="0" lang="it-IT">
                <a:uFillTx/>
              </a:rPr>
              <a:t> </a:t>
            </a:r>
            <a:r>
              <a:rPr dirty="0" lang="it-IT">
                <a:solidFill>
                  <a:schemeClr val="bg1"/>
                </a:solidFill>
                <a:uFillTx/>
              </a:rPr>
              <a:t>SICILIAN</a:t>
            </a:r>
            <a:r>
              <a:rPr dirty="0" lang="it-IT">
                <a:uFillTx/>
              </a:rPr>
              <a:t> </a:t>
            </a:r>
            <a:r>
              <a:rPr dirty="0" lang="it-IT">
                <a:solidFill>
                  <a:schemeClr val="bg1"/>
                </a:solidFill>
                <a:uFillTx/>
              </a:rPr>
              <a:t>WEELBARROW</a:t>
            </a:r>
          </a:p>
        </p:txBody>
      </p:sp>
      <p:sp>
        <p:nvSpPr>
          <p:cNvPr xmlns:c="http://schemas.openxmlformats.org/drawingml/2006/chart" xmlns:pic="http://schemas.openxmlformats.org/drawingml/2006/picture" xmlns:dgm="http://schemas.openxmlformats.org/drawingml/2006/diagram" id="7" name="Sottotitolo 6"/>
          <p:cNvSpPr xmlns:c="http://schemas.openxmlformats.org/drawingml/2006/chart" xmlns:pic="http://schemas.openxmlformats.org/drawingml/2006/picture" xmlns:dgm="http://schemas.openxmlformats.org/drawingml/2006/diagram">
            <a:spLocks noGrp="1"/>
          </p:cNvSpPr>
          <p:nvPr>
            <p:ph idx="1" type="subTitle"/>
          </p:nvPr>
        </p:nvSpPr>
        <p:spPr xmlns:c="http://schemas.openxmlformats.org/drawingml/2006/chart" xmlns:pic="http://schemas.openxmlformats.org/drawingml/2006/picture" xmlns:dgm="http://schemas.openxmlformats.org/drawingml/2006/diagram">
          <a:xfrm>
            <a:off x="1150507" y="1954204"/>
            <a:ext cx="7303311" cy="1587509"/>
          </a:xfrm>
        </p:spPr>
        <p:txBody xmlns:c="http://schemas.openxmlformats.org/drawingml/2006/chart" xmlns:pic="http://schemas.openxmlformats.org/drawingml/2006/picture" xmlns:dgm="http://schemas.openxmlformats.org/drawingml/2006/diagram">
          <a:bodyPr>
            <a:normAutofit fontScale="85000" lnSpcReduction="20000"/>
          </a:bodyPr>
          <a:lstStyle/>
          <a:p>
            <a:pPr algn="l"/>
            <a:r>
              <a:rPr dirty="0" lang="it-IT">
                <a:solidFill>
                  <a:schemeClr val="bg1"/>
                </a:solidFill>
                <a:uFillTx/>
              </a:rPr>
              <a:t>Other tradition </a:t>
            </a:r>
            <a:r>
              <a:rPr dirty="0" err="1" lang="it-IT">
                <a:solidFill>
                  <a:schemeClr val="bg1"/>
                </a:solidFill>
                <a:uFillTx/>
              </a:rPr>
              <a:t>wants</a:t>
            </a:r>
            <a:r>
              <a:rPr dirty="0" lang="it-IT">
                <a:solidFill>
                  <a:schemeClr val="bg1"/>
                </a:solidFill>
                <a:uFillTx/>
              </a:rPr>
              <a:t> </a:t>
            </a:r>
            <a:r>
              <a:rPr dirty="0" err="1" lang="it-IT">
                <a:solidFill>
                  <a:schemeClr val="bg1"/>
                </a:solidFill>
                <a:uFillTx/>
              </a:rPr>
              <a:t>that</a:t>
            </a:r>
            <a:r>
              <a:rPr dirty="0" lang="it-IT">
                <a:solidFill>
                  <a:schemeClr val="bg1"/>
                </a:solidFill>
                <a:uFillTx/>
              </a:rPr>
              <a:t> the </a:t>
            </a:r>
            <a:r>
              <a:rPr dirty="0" err="1" lang="it-IT">
                <a:solidFill>
                  <a:schemeClr val="bg1"/>
                </a:solidFill>
                <a:uFillTx/>
              </a:rPr>
              <a:t>newlyweds</a:t>
            </a:r>
            <a:r>
              <a:rPr dirty="0" lang="it-IT">
                <a:solidFill>
                  <a:schemeClr val="bg1"/>
                </a:solidFill>
                <a:uFillTx/>
              </a:rPr>
              <a:t>, </a:t>
            </a:r>
            <a:r>
              <a:rPr dirty="0" err="1" lang="it-IT">
                <a:solidFill>
                  <a:schemeClr val="bg1"/>
                </a:solidFill>
                <a:uFillTx/>
              </a:rPr>
              <a:t>instead</a:t>
            </a:r>
            <a:r>
              <a:rPr dirty="0" lang="it-IT">
                <a:solidFill>
                  <a:schemeClr val="bg1"/>
                </a:solidFill>
                <a:uFillTx/>
              </a:rPr>
              <a:t> of a </a:t>
            </a:r>
            <a:r>
              <a:rPr dirty="0" err="1" lang="it-IT">
                <a:solidFill>
                  <a:schemeClr val="bg1"/>
                </a:solidFill>
                <a:uFillTx/>
              </a:rPr>
              <a:t>modern</a:t>
            </a:r>
            <a:r>
              <a:rPr dirty="0" lang="it-IT">
                <a:solidFill>
                  <a:schemeClr val="bg1"/>
                </a:solidFill>
                <a:uFillTx/>
              </a:rPr>
              <a:t> car use the </a:t>
            </a:r>
            <a:r>
              <a:rPr dirty="0" err="1" lang="it-IT">
                <a:solidFill>
                  <a:schemeClr val="bg1"/>
                </a:solidFill>
                <a:uFillTx/>
              </a:rPr>
              <a:t>famous</a:t>
            </a:r>
            <a:r>
              <a:rPr dirty="0" lang="it-IT">
                <a:solidFill>
                  <a:schemeClr val="bg1"/>
                </a:solidFill>
                <a:uFillTx/>
              </a:rPr>
              <a:t> </a:t>
            </a:r>
            <a:r>
              <a:rPr dirty="0" err="1" lang="it-IT">
                <a:solidFill>
                  <a:schemeClr val="bg1"/>
                </a:solidFill>
                <a:uFillTx/>
              </a:rPr>
              <a:t>Sicilian</a:t>
            </a:r>
            <a:r>
              <a:rPr dirty="0" lang="it-IT">
                <a:solidFill>
                  <a:schemeClr val="bg1"/>
                </a:solidFill>
                <a:uFillTx/>
              </a:rPr>
              <a:t> </a:t>
            </a:r>
            <a:r>
              <a:rPr dirty="0" err="1" lang="it-IT">
                <a:solidFill>
                  <a:schemeClr val="bg1"/>
                </a:solidFill>
                <a:uFillTx/>
              </a:rPr>
              <a:t>weelbarrow</a:t>
            </a:r>
            <a:r>
              <a:rPr dirty="0" lang="it-IT">
                <a:solidFill>
                  <a:schemeClr val="bg1"/>
                </a:solidFill>
                <a:uFillTx/>
              </a:rPr>
              <a:t> </a:t>
            </a:r>
            <a:r>
              <a:rPr dirty="0" err="1" lang="it-IT">
                <a:solidFill>
                  <a:schemeClr val="bg1"/>
                </a:solidFill>
                <a:uFillTx/>
              </a:rPr>
              <a:t>decoreted</a:t>
            </a:r>
            <a:r>
              <a:rPr dirty="0" lang="it-IT">
                <a:solidFill>
                  <a:schemeClr val="bg1"/>
                </a:solidFill>
                <a:uFillTx/>
              </a:rPr>
              <a:t> with </a:t>
            </a:r>
            <a:r>
              <a:rPr dirty="0" err="1" lang="it-IT">
                <a:solidFill>
                  <a:schemeClr val="bg1"/>
                </a:solidFill>
                <a:uFillTx/>
              </a:rPr>
              <a:t>flowers</a:t>
            </a:r>
            <a:r>
              <a:rPr dirty="0" lang="it-IT">
                <a:solidFill>
                  <a:schemeClr val="bg1"/>
                </a:solidFill>
                <a:uFillTx/>
              </a:rPr>
              <a:t> and other </a:t>
            </a:r>
            <a:r>
              <a:rPr dirty="0" err="1" lang="it-IT">
                <a:solidFill>
                  <a:schemeClr val="bg1"/>
                </a:solidFill>
                <a:uFillTx/>
              </a:rPr>
              <a:t>rich</a:t>
            </a:r>
            <a:r>
              <a:rPr dirty="0" lang="it-IT">
                <a:solidFill>
                  <a:schemeClr val="bg1"/>
                </a:solidFill>
                <a:uFillTx/>
              </a:rPr>
              <a:t> </a:t>
            </a:r>
            <a:r>
              <a:rPr dirty="0" err="1" lang="it-IT">
                <a:solidFill>
                  <a:schemeClr val="bg1"/>
                </a:solidFill>
                <a:uFillTx/>
              </a:rPr>
              <a:t>decorations</a:t>
            </a:r>
            <a:r>
              <a:rPr dirty="0" lang="it-IT">
                <a:solidFill>
                  <a:schemeClr val="bg1"/>
                </a:solidFill>
                <a:uFillTx/>
              </a:rPr>
              <a:t>. </a:t>
            </a:r>
          </a:p>
        </p:txBody>
      </p:sp>
      <p:pic>
        <p:nvPicPr>
          <p:cNvPr xmlns:c="http://schemas.openxmlformats.org/drawingml/2006/chart" xmlns:pic="http://schemas.openxmlformats.org/drawingml/2006/picture" xmlns:dgm="http://schemas.openxmlformats.org/drawingml/2006/diagram" id="9" name="Immagine 8"/>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2"/>
          <a:stretch>
            <a:fillRect/>
          </a:stretch>
        </p:blipFill>
        <p:spPr xmlns:c="http://schemas.openxmlformats.org/drawingml/2006/chart" xmlns:pic="http://schemas.openxmlformats.org/drawingml/2006/picture" xmlns:dgm="http://schemas.openxmlformats.org/drawingml/2006/diagram">
          <a:xfrm>
            <a:off x="2341263" y="3382961"/>
            <a:ext cx="5041090" cy="3354265"/>
          </a:xfrm>
          <a:prstGeom prst="rect">
            <a:avLst/>
          </a:prstGeom>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2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Rettangolo 1"/>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2867953" y="287316"/>
            <a:ext cx="4116679" cy="1025108"/>
          </a:xfrm>
          <a:prstGeom prst="rect">
            <a:avLst/>
          </a:prstGeom>
          <a:noFill/>
        </p:spPr>
        <p:txBody xmlns:c="http://schemas.openxmlformats.org/drawingml/2006/chart" xmlns:pic="http://schemas.openxmlformats.org/drawingml/2006/picture" xmlns:dgm="http://schemas.openxmlformats.org/drawingml/2006/diagram">
          <a:bodyPr bIns="50392" lIns="100783" rIns="100783" tIns="50392" wrap="none">
            <a:spAutoFit/>
          </a:bodyPr>
          <a:lstStyle/>
          <a:p>
            <a:pPr algn="ctr"/>
            <a:r>
              <a:rPr dirty="0" lang="it-IT" sz="6000">
                <a:ln w="0"/>
                <a:gradFill>
                  <a:gsLst>
                    <a:gs pos="0">
                      <a:schemeClr val="accent5">
                        <a:lumMod val="50000"/>
                      </a:schemeClr>
                    </a:gs>
                    <a:gs pos="50000">
                      <a:schemeClr val="accent5"/>
                    </a:gs>
                    <a:gs pos="100000">
                      <a:schemeClr val="accent5">
                        <a:lumMod val="60000"/>
                        <a:lumOff val="40000"/>
                      </a:schemeClr>
                    </a:gs>
                  </a:gsLst>
                  <a:lin ang="5400000"/>
                </a:gradFill>
                <a:effectLst>
                  <a:reflection algn="bl" blurRad="6350" dir="5400000" endA="300" endPos="35500" rotWithShape="0" stA="53000" sy="-90000"/>
                </a:effectLst>
                <a:uFillTx/>
              </a:rPr>
              <a:t>THE SWEETS</a:t>
            </a:r>
          </a:p>
        </p:txBody>
      </p:sp>
      <p:sp>
        <p:nvSpPr>
          <p:cNvPr xmlns:c="http://schemas.openxmlformats.org/drawingml/2006/chart" xmlns:pic="http://schemas.openxmlformats.org/drawingml/2006/picture" xmlns:dgm="http://schemas.openxmlformats.org/drawingml/2006/diagram" id="3" name="CasellaDiTesto 2"/>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922665" y="1444342"/>
            <a:ext cx="8494069" cy="1730259"/>
          </a:xfrm>
          <a:prstGeom prst="rect">
            <a:avLst/>
          </a:prstGeom>
          <a:noFill/>
        </p:spPr>
        <p:txBody xmlns:c="http://schemas.openxmlformats.org/drawingml/2006/chart" xmlns:pic="http://schemas.openxmlformats.org/drawingml/2006/picture" xmlns:dgm="http://schemas.openxmlformats.org/drawingml/2006/diagram">
          <a:bodyPr bIns="50392" lIns="100783" rIns="100783" rtlCol="0" tIns="50392" wrap="square">
            <a:spAutoFit/>
          </a:bodyPr>
          <a:lstStyle/>
          <a:p>
            <a:r>
              <a:rPr dirty="0" lang="it-IT" sz="2600">
                <a:uFillTx/>
                <a:latin charset="0" panose="02050604050505020204" pitchFamily="18" typeface="Bookman Old Style"/>
              </a:rPr>
              <a:t>In a </a:t>
            </a:r>
            <a:r>
              <a:rPr dirty="0" err="1" lang="it-IT" sz="2600">
                <a:uFillTx/>
                <a:latin charset="0" panose="02050604050505020204" pitchFamily="18" typeface="Bookman Old Style"/>
              </a:rPr>
              <a:t>perfect</a:t>
            </a:r>
            <a:r>
              <a:rPr dirty="0" lang="it-IT" sz="2600">
                <a:uFillTx/>
                <a:latin charset="0" panose="02050604050505020204" pitchFamily="18" typeface="Bookman Old Style"/>
              </a:rPr>
              <a:t> wedding in </a:t>
            </a:r>
            <a:r>
              <a:rPr dirty="0" err="1" lang="it-IT" sz="2600">
                <a:uFillTx/>
                <a:latin charset="0" panose="02050604050505020204" pitchFamily="18" typeface="Bookman Old Style"/>
              </a:rPr>
              <a:t>Sicilian</a:t>
            </a:r>
            <a:r>
              <a:rPr dirty="0" lang="it-IT" sz="2600">
                <a:uFillTx/>
                <a:latin charset="0" panose="02050604050505020204" pitchFamily="18" typeface="Bookman Old Style"/>
              </a:rPr>
              <a:t> style </a:t>
            </a:r>
            <a:r>
              <a:rPr dirty="0" err="1" lang="it-IT" sz="2600">
                <a:uFillTx/>
                <a:latin charset="0" panose="02050604050505020204" pitchFamily="18" typeface="Bookman Old Style"/>
              </a:rPr>
              <a:t>cannot</a:t>
            </a:r>
            <a:r>
              <a:rPr dirty="0" lang="it-IT" sz="2600">
                <a:uFillTx/>
                <a:latin charset="0" panose="02050604050505020204" pitchFamily="18" typeface="Bookman Old Style"/>
              </a:rPr>
              <a:t> miss</a:t>
            </a:r>
          </a:p>
          <a:p>
            <a:r>
              <a:rPr dirty="0" err="1" lang="it-IT" sz="2600">
                <a:uFillTx/>
                <a:latin charset="0" panose="02050604050505020204" pitchFamily="18" typeface="Bookman Old Style"/>
              </a:rPr>
              <a:t>among</a:t>
            </a:r>
            <a:r>
              <a:rPr dirty="0" lang="it-IT" sz="2600">
                <a:uFillTx/>
                <a:latin charset="0" panose="02050604050505020204" pitchFamily="18" typeface="Bookman Old Style"/>
              </a:rPr>
              <a:t> the </a:t>
            </a:r>
            <a:r>
              <a:rPr dirty="0" err="1" lang="it-IT" sz="2600">
                <a:uFillTx/>
                <a:latin charset="0" panose="02050604050505020204" pitchFamily="18" typeface="Bookman Old Style"/>
              </a:rPr>
              <a:t>sugared</a:t>
            </a:r>
            <a:r>
              <a:rPr dirty="0" lang="it-IT" sz="2600">
                <a:uFillTx/>
                <a:latin charset="0" panose="02050604050505020204" pitchFamily="18" typeface="Bookman Old Style"/>
              </a:rPr>
              <a:t> </a:t>
            </a:r>
            <a:r>
              <a:rPr dirty="0" err="1" lang="it-IT" sz="2600">
                <a:uFillTx/>
                <a:latin charset="0" panose="02050604050505020204" pitchFamily="18" typeface="Bookman Old Style"/>
              </a:rPr>
              <a:t>almond</a:t>
            </a:r>
            <a:r>
              <a:rPr dirty="0" lang="it-IT" sz="2600">
                <a:uFillTx/>
                <a:latin charset="0" panose="02050604050505020204" pitchFamily="18" typeface="Bookman Old Style"/>
              </a:rPr>
              <a:t>, </a:t>
            </a:r>
            <a:r>
              <a:rPr dirty="0" err="1" lang="it-IT" sz="2600">
                <a:uFillTx/>
                <a:latin charset="0" panose="02050604050505020204" pitchFamily="18" typeface="Bookman Old Style"/>
              </a:rPr>
              <a:t>sweets</a:t>
            </a:r>
            <a:r>
              <a:rPr dirty="0" lang="it-IT" sz="2600">
                <a:uFillTx/>
                <a:latin charset="0" panose="02050604050505020204" pitchFamily="18" typeface="Bookman Old Style"/>
              </a:rPr>
              <a:t>, </a:t>
            </a:r>
            <a:r>
              <a:rPr dirty="0" err="1" lang="it-IT" sz="2600">
                <a:uFillTx/>
                <a:latin charset="0" panose="02050604050505020204" pitchFamily="18" typeface="Bookman Old Style"/>
              </a:rPr>
              <a:t>slushies</a:t>
            </a:r>
            <a:r>
              <a:rPr dirty="0" lang="it-IT" sz="2600">
                <a:uFillTx/>
                <a:latin charset="0" panose="02050604050505020204" pitchFamily="18" typeface="Bookman Old Style"/>
              </a:rPr>
              <a:t>, brioches, </a:t>
            </a:r>
            <a:r>
              <a:rPr dirty="0" err="1" lang="it-IT" sz="2600">
                <a:uFillTx/>
                <a:latin charset="0" panose="02050604050505020204" pitchFamily="18" typeface="Bookman Old Style"/>
              </a:rPr>
              <a:t>almond</a:t>
            </a:r>
            <a:r>
              <a:rPr dirty="0" lang="it-IT" sz="2600">
                <a:uFillTx/>
                <a:latin charset="0" panose="02050604050505020204" pitchFamily="18" typeface="Bookman Old Style"/>
              </a:rPr>
              <a:t>, </a:t>
            </a:r>
            <a:r>
              <a:rPr dirty="0" err="1" lang="it-IT" sz="2600">
                <a:uFillTx/>
                <a:latin charset="0" panose="02050604050505020204" pitchFamily="18" typeface="Bookman Old Style"/>
              </a:rPr>
              <a:t>milk</a:t>
            </a:r>
            <a:r>
              <a:rPr dirty="0" lang="it-IT" sz="2600">
                <a:uFillTx/>
                <a:latin charset="0" panose="02050604050505020204" pitchFamily="18" typeface="Bookman Old Style"/>
              </a:rPr>
              <a:t>, orzate, cassate and cannoli.</a:t>
            </a:r>
          </a:p>
        </p:txBody>
      </p:sp>
      <p:pic>
        <p:nvPicPr>
          <p:cNvPr xmlns:c="http://schemas.openxmlformats.org/drawingml/2006/chart" xmlns:pic="http://schemas.openxmlformats.org/drawingml/2006/picture" xmlns:dgm="http://schemas.openxmlformats.org/drawingml/2006/diagram" id="4" name="Immagine 3"/>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2"/>
          <a:stretch>
            <a:fillRect/>
          </a:stretch>
        </p:blipFill>
        <p:spPr xmlns:c="http://schemas.openxmlformats.org/drawingml/2006/chart" xmlns:pic="http://schemas.openxmlformats.org/drawingml/2006/picture" xmlns:dgm="http://schemas.openxmlformats.org/drawingml/2006/diagram">
          <a:xfrm>
            <a:off x="197900" y="3859213"/>
            <a:ext cx="4290028" cy="2857519"/>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pic>
        <p:nvPicPr>
          <p:cNvPr xmlns:c="http://schemas.openxmlformats.org/drawingml/2006/chart" xmlns:pic="http://schemas.openxmlformats.org/drawingml/2006/picture" xmlns:dgm="http://schemas.openxmlformats.org/drawingml/2006/diagram" id="5" name="Immagine 4"/>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4487927" y="3382960"/>
            <a:ext cx="2458390" cy="3333770"/>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pic>
        <p:nvPicPr>
          <p:cNvPr xmlns:c="http://schemas.openxmlformats.org/drawingml/2006/chart" xmlns:pic="http://schemas.openxmlformats.org/drawingml/2006/picture" xmlns:dgm="http://schemas.openxmlformats.org/drawingml/2006/diagram" id="7" name="Immagine 6"/>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6930113" y="4879019"/>
            <a:ext cx="2391825" cy="1800606"/>
          </a:xfrm>
          <a:prstGeom prst="rect">
            <a:avLst/>
          </a:prstGeom>
        </p:spPr>
      </p:pic>
      <p:pic>
        <p:nvPicPr>
          <p:cNvPr xmlns:c="http://schemas.openxmlformats.org/drawingml/2006/chart" xmlns:pic="http://schemas.openxmlformats.org/drawingml/2006/picture" xmlns:dgm="http://schemas.openxmlformats.org/drawingml/2006/diagram" id="9" name="Immagine 8"/>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5" cstate="print"/>
          <a:stretch>
            <a:fillRect/>
          </a:stretch>
        </p:blipFill>
        <p:spPr xmlns:c="http://schemas.openxmlformats.org/drawingml/2006/chart" xmlns:pic="http://schemas.openxmlformats.org/drawingml/2006/picture" xmlns:dgm="http://schemas.openxmlformats.org/drawingml/2006/diagram">
          <a:xfrm>
            <a:off x="6930114" y="2838283"/>
            <a:ext cx="2721267" cy="2040736"/>
          </a:xfrm>
          <a:prstGeom prst="rect">
            <a:avLst/>
          </a:prstGeom>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5"/>
                                        </p:tgtEl>
                                        <p:attrNameLst>
                                          <p:attrName>style.visibility</p:attrName>
                                        </p:attrNameLst>
                                      </p:cBhvr>
                                      <p:to>
                                        <p:strVal val="visible"/>
                                      </p:to>
                                    </p:set>
                                    <p:anim calcmode="lin" valueType="num">
                                      <p:cBhvr additive="base">
                                        <p:cTn dur="500" fill="hold" id="13"/>
                                        <p:tgtEl>
                                          <p:spTgt spid="5"/>
                                        </p:tgtEl>
                                        <p:attrNameLst>
                                          <p:attrName>ppt_x</p:attrName>
                                        </p:attrNameLst>
                                      </p:cBhvr>
                                      <p:tavLst>
                                        <p:tav tm="0">
                                          <p:val>
                                            <p:strVal val="#ppt_x"/>
                                          </p:val>
                                        </p:tav>
                                        <p:tav tm="100000">
                                          <p:val>
                                            <p:strVal val="#ppt_x"/>
                                          </p:val>
                                        </p:tav>
                                      </p:tavLst>
                                    </p:anim>
                                    <p:anim calcmode="lin" valueType="num">
                                      <p:cBhvr additive="base">
                                        <p:cTn dur="500" fill="hold" id="14"/>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42" presetSubtype="0">
                                  <p:stCondLst>
                                    <p:cond delay="0"/>
                                  </p:stCondLst>
                                  <p:childTnLst>
                                    <p:set>
                                      <p:cBhvr>
                                        <p:cTn dur="1" fill="hold" id="18">
                                          <p:stCondLst>
                                            <p:cond delay="0"/>
                                          </p:stCondLst>
                                        </p:cTn>
                                        <p:tgtEl>
                                          <p:spTgt spid="7"/>
                                        </p:tgtEl>
                                        <p:attrNameLst>
                                          <p:attrName>style.visibility</p:attrName>
                                        </p:attrNameLst>
                                      </p:cBhvr>
                                      <p:to>
                                        <p:strVal val="visible"/>
                                      </p:to>
                                    </p:set>
                                    <p:animEffect filter="fade" transition="in">
                                      <p:cBhvr>
                                        <p:cTn dur="1000" id="19"/>
                                        <p:tgtEl>
                                          <p:spTgt spid="7"/>
                                        </p:tgtEl>
                                      </p:cBhvr>
                                    </p:animEffect>
                                    <p:anim calcmode="lin" valueType="num">
                                      <p:cBhvr>
                                        <p:cTn dur="1000" fill="hold" id="20"/>
                                        <p:tgtEl>
                                          <p:spTgt spid="7"/>
                                        </p:tgtEl>
                                        <p:attrNameLst>
                                          <p:attrName>ppt_x</p:attrName>
                                        </p:attrNameLst>
                                      </p:cBhvr>
                                      <p:tavLst>
                                        <p:tav tm="0">
                                          <p:val>
                                            <p:strVal val="#ppt_x"/>
                                          </p:val>
                                        </p:tav>
                                        <p:tav tm="100000">
                                          <p:val>
                                            <p:strVal val="#ppt_x"/>
                                          </p:val>
                                        </p:tav>
                                      </p:tavLst>
                                    </p:anim>
                                    <p:anim calcmode="lin" valueType="num">
                                      <p:cBhvr>
                                        <p:cTn dur="1000" fill="hold" id="21"/>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22">
                      <p:stCondLst>
                        <p:cond delay="indefinite"/>
                      </p:stCondLst>
                      <p:childTnLst>
                        <p:par>
                          <p:cTn fill="hold" id="23">
                            <p:stCondLst>
                              <p:cond delay="0"/>
                            </p:stCondLst>
                            <p:childTnLst>
                              <p:par>
                                <p:cTn fill="hold" grpId="0" id="24" nodeType="clickEffect" presetClass="entr" presetID="26" presetSubtype="0">
                                  <p:stCondLst>
                                    <p:cond delay="0"/>
                                  </p:stCondLst>
                                  <p:childTnLst>
                                    <p:set>
                                      <p:cBhvr>
                                        <p:cTn dur="1" fill="hold" id="25">
                                          <p:stCondLst>
                                            <p:cond delay="0"/>
                                          </p:stCondLst>
                                        </p:cTn>
                                        <p:tgtEl>
                                          <p:spTgt spid="2"/>
                                        </p:tgtEl>
                                        <p:attrNameLst>
                                          <p:attrName>style.visibility</p:attrName>
                                        </p:attrNameLst>
                                      </p:cBhvr>
                                      <p:to>
                                        <p:strVal val="visible"/>
                                      </p:to>
                                    </p:set>
                                    <p:animEffect filter="wipe(down)" transition="in">
                                      <p:cBhvr>
                                        <p:cTn dur="580" id="26">
                                          <p:stCondLst>
                                            <p:cond delay="0"/>
                                          </p:stCondLst>
                                        </p:cTn>
                                        <p:tgtEl>
                                          <p:spTgt spid="2"/>
                                        </p:tgtEl>
                                      </p:cBhvr>
                                    </p:animEffect>
                                    <p:anim calcmode="lin" valueType="num">
                                      <p:cBhvr>
                                        <p:cTn dur="1822" id="27"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dur="664" id="28" tmFilter="0.0,0.0; 0.25,0.07; 0.50,0.2; 0.75,0.467; 1.0,1.0">
                                          <p:stCondLst>
                                            <p:cond delay="0"/>
                                          </p:stCondLst>
                                        </p:cTn>
                                        <p:tgtEl>
                                          <p:spTgt spid="2"/>
                                        </p:tgtEl>
                                        <p:attrNameLst>
                                          <p:attrName>ppt_y</p:attrName>
                                        </p:attrNameLst>
                                      </p:cBhvr>
                                      <p:tavLst>
                                        <p:tav fmla="#ppt_y-sin(pi*$)/3" tm="0">
                                          <p:val>
                                            <p:fltVal val="0.5"/>
                                          </p:val>
                                        </p:tav>
                                        <p:tav tm="100000">
                                          <p:val>
                                            <p:fltVal val="1"/>
                                          </p:val>
                                        </p:tav>
                                      </p:tavLst>
                                    </p:anim>
                                    <p:anim calcmode="lin" valueType="num">
                                      <p:cBhvr>
                                        <p:cTn dur="664" id="29" tmFilter="0, 0; 0.125,0.2665; 0.25,0.4; 0.375,0.465; 0.5,0.5;  0.625,0.535; 0.75,0.6; 0.875,0.7335; 1,1">
                                          <p:stCondLst>
                                            <p:cond delay="664"/>
                                          </p:stCondLst>
                                        </p:cTn>
                                        <p:tgtEl>
                                          <p:spTgt spid="2"/>
                                        </p:tgtEl>
                                        <p:attrNameLst>
                                          <p:attrName>ppt_y</p:attrName>
                                        </p:attrNameLst>
                                      </p:cBhvr>
                                      <p:tavLst>
                                        <p:tav fmla="#ppt_y-sin(pi*$)/9" tm="0">
                                          <p:val>
                                            <p:fltVal val="0"/>
                                          </p:val>
                                        </p:tav>
                                        <p:tav tm="100000">
                                          <p:val>
                                            <p:fltVal val="1"/>
                                          </p:val>
                                        </p:tav>
                                      </p:tavLst>
                                    </p:anim>
                                    <p:anim calcmode="lin" valueType="num">
                                      <p:cBhvr>
                                        <p:cTn dur="332" id="30" tmFilter="0, 0; 0.125,0.2665; 0.25,0.4; 0.375,0.465; 0.5,0.5;  0.625,0.535; 0.75,0.6; 0.875,0.7335; 1,1">
                                          <p:stCondLst>
                                            <p:cond delay="1324"/>
                                          </p:stCondLst>
                                        </p:cTn>
                                        <p:tgtEl>
                                          <p:spTgt spid="2"/>
                                        </p:tgtEl>
                                        <p:attrNameLst>
                                          <p:attrName>ppt_y</p:attrName>
                                        </p:attrNameLst>
                                      </p:cBhvr>
                                      <p:tavLst>
                                        <p:tav fmla="#ppt_y-sin(pi*$)/27" tm="0">
                                          <p:val>
                                            <p:fltVal val="0"/>
                                          </p:val>
                                        </p:tav>
                                        <p:tav tm="100000">
                                          <p:val>
                                            <p:fltVal val="1"/>
                                          </p:val>
                                        </p:tav>
                                      </p:tavLst>
                                    </p:anim>
                                    <p:anim calcmode="lin" valueType="num">
                                      <p:cBhvr>
                                        <p:cTn dur="164" id="31" tmFilter="0, 0; 0.125,0.2665; 0.25,0.4; 0.375,0.465; 0.5,0.5;  0.625,0.535; 0.75,0.6; 0.875,0.7335; 1,1">
                                          <p:stCondLst>
                                            <p:cond delay="1656"/>
                                          </p:stCondLst>
                                        </p:cTn>
                                        <p:tgtEl>
                                          <p:spTgt spid="2"/>
                                        </p:tgtEl>
                                        <p:attrNameLst>
                                          <p:attrName>ppt_y</p:attrName>
                                        </p:attrNameLst>
                                      </p:cBhvr>
                                      <p:tavLst>
                                        <p:tav fmla="#ppt_y-sin(pi*$)/81" tm="0">
                                          <p:val>
                                            <p:fltVal val="0"/>
                                          </p:val>
                                        </p:tav>
                                        <p:tav tm="100000">
                                          <p:val>
                                            <p:fltVal val="1"/>
                                          </p:val>
                                        </p:tav>
                                      </p:tavLst>
                                    </p:anim>
                                    <p:animScale>
                                      <p:cBhvr>
                                        <p:cTn dur="26" id="32">
                                          <p:stCondLst>
                                            <p:cond delay="650"/>
                                          </p:stCondLst>
                                        </p:cTn>
                                        <p:tgtEl>
                                          <p:spTgt spid="2"/>
                                        </p:tgtEl>
                                      </p:cBhvr>
                                      <p:to x="100000" y="60000"/>
                                    </p:animScale>
                                    <p:animScale>
                                      <p:cBhvr>
                                        <p:cTn decel="50000" dur="166" id="33">
                                          <p:stCondLst>
                                            <p:cond delay="676"/>
                                          </p:stCondLst>
                                        </p:cTn>
                                        <p:tgtEl>
                                          <p:spTgt spid="2"/>
                                        </p:tgtEl>
                                      </p:cBhvr>
                                      <p:to x="100000" y="100000"/>
                                    </p:animScale>
                                    <p:animScale>
                                      <p:cBhvr>
                                        <p:cTn dur="26" id="34">
                                          <p:stCondLst>
                                            <p:cond delay="1312"/>
                                          </p:stCondLst>
                                        </p:cTn>
                                        <p:tgtEl>
                                          <p:spTgt spid="2"/>
                                        </p:tgtEl>
                                      </p:cBhvr>
                                      <p:to x="100000" y="80000"/>
                                    </p:animScale>
                                    <p:animScale>
                                      <p:cBhvr>
                                        <p:cTn decel="50000" dur="166" id="35">
                                          <p:stCondLst>
                                            <p:cond delay="1338"/>
                                          </p:stCondLst>
                                        </p:cTn>
                                        <p:tgtEl>
                                          <p:spTgt spid="2"/>
                                        </p:tgtEl>
                                      </p:cBhvr>
                                      <p:to x="100000" y="100000"/>
                                    </p:animScale>
                                    <p:animScale>
                                      <p:cBhvr>
                                        <p:cTn dur="26" id="36">
                                          <p:stCondLst>
                                            <p:cond delay="1642"/>
                                          </p:stCondLst>
                                        </p:cTn>
                                        <p:tgtEl>
                                          <p:spTgt spid="2"/>
                                        </p:tgtEl>
                                      </p:cBhvr>
                                      <p:to x="100000" y="90000"/>
                                    </p:animScale>
                                    <p:animScale>
                                      <p:cBhvr>
                                        <p:cTn decel="50000" dur="166" id="37">
                                          <p:stCondLst>
                                            <p:cond delay="1668"/>
                                          </p:stCondLst>
                                        </p:cTn>
                                        <p:tgtEl>
                                          <p:spTgt spid="2"/>
                                        </p:tgtEl>
                                      </p:cBhvr>
                                      <p:to x="100000" y="100000"/>
                                    </p:animScale>
                                    <p:animScale>
                                      <p:cBhvr>
                                        <p:cTn dur="26" id="38">
                                          <p:stCondLst>
                                            <p:cond delay="1808"/>
                                          </p:stCondLst>
                                        </p:cTn>
                                        <p:tgtEl>
                                          <p:spTgt spid="2"/>
                                        </p:tgtEl>
                                      </p:cBhvr>
                                      <p:to x="100000" y="95000"/>
                                    </p:animScale>
                                    <p:animScale>
                                      <p:cBhvr>
                                        <p:cTn decel="50000" dur="166" id="39">
                                          <p:stCondLst>
                                            <p:cond delay="1834"/>
                                          </p:stCondLst>
                                        </p:cTn>
                                        <p:tgtEl>
                                          <p:spTgt spid="2"/>
                                        </p:tgtEl>
                                      </p:cBhvr>
                                      <p:to x="100000" y="100000"/>
                                    </p:animScale>
                                  </p:childTnLst>
                                </p:cTn>
                              </p:par>
                            </p:childTnLst>
                          </p:cTn>
                        </p:par>
                      </p:childTnLst>
                    </p:cTn>
                  </p:par>
                  <p:par>
                    <p:cTn fill="hold" id="40">
                      <p:stCondLst>
                        <p:cond delay="indefinite"/>
                      </p:stCondLst>
                      <p:childTnLst>
                        <p:par>
                          <p:cTn fill="hold" id="41">
                            <p:stCondLst>
                              <p:cond delay="0"/>
                            </p:stCondLst>
                            <p:childTnLst>
                              <p:par>
                                <p:cTn fill="hold" grpId="0" id="42" nodeType="clickEffect" presetClass="entr" presetID="2" presetSubtype="4">
                                  <p:stCondLst>
                                    <p:cond delay="0"/>
                                  </p:stCondLst>
                                  <p:childTnLst>
                                    <p:set>
                                      <p:cBhvr>
                                        <p:cTn dur="1" fill="hold" id="43">
                                          <p:stCondLst>
                                            <p:cond delay="0"/>
                                          </p:stCondLst>
                                        </p:cTn>
                                        <p:tgtEl>
                                          <p:spTgt spid="3"/>
                                        </p:tgtEl>
                                        <p:attrNameLst>
                                          <p:attrName>style.visibility</p:attrName>
                                        </p:attrNameLst>
                                      </p:cBhvr>
                                      <p:to>
                                        <p:strVal val="visible"/>
                                      </p:to>
                                    </p:set>
                                    <p:anim calcmode="lin" valueType="num">
                                      <p:cBhvr additive="base">
                                        <p:cTn dur="500" fill="hold" id="44"/>
                                        <p:tgtEl>
                                          <p:spTgt spid="3"/>
                                        </p:tgtEl>
                                        <p:attrNameLst>
                                          <p:attrName>ppt_x</p:attrName>
                                        </p:attrNameLst>
                                      </p:cBhvr>
                                      <p:tavLst>
                                        <p:tav tm="0">
                                          <p:val>
                                            <p:strVal val="#ppt_x"/>
                                          </p:val>
                                        </p:tav>
                                        <p:tav tm="100000">
                                          <p:val>
                                            <p:strVal val="#ppt_x"/>
                                          </p:val>
                                        </p:tav>
                                      </p:tavLst>
                                    </p:anim>
                                    <p:anim calcmode="lin" valueType="num">
                                      <p:cBhvr additive="base">
                                        <p:cTn dur="500" fill="hold" id="45"/>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2"/>
      <p:bldP advAuto="4294967295" grpId="0" spid="3"/>
    </p:bldLst>
  </p:timing>
</p:sld>
</file>

<file path=ppt/slides/slide2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Rettangolo 1"/>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45027" y="446067"/>
            <a:ext cx="4783574" cy="1017789"/>
          </a:xfrm>
          <a:prstGeom prst="rect">
            <a:avLst/>
          </a:prstGeom>
          <a:noFill/>
        </p:spPr>
        <p:txBody xmlns:c="http://schemas.openxmlformats.org/drawingml/2006/chart" xmlns:pic="http://schemas.openxmlformats.org/drawingml/2006/picture" xmlns:dgm="http://schemas.openxmlformats.org/drawingml/2006/diagram">
          <a:bodyPr bIns="50392" lIns="100783" rIns="100783" tIns="50392" wrap="none">
            <a:spAutoFit/>
          </a:bodyPr>
          <a:lstStyle/>
          <a:p>
            <a:pPr algn="ctr"/>
            <a:r>
              <a:rPr b="1" dirty="0" lang="it-IT" sz="6000">
                <a:ln w="9525">
                  <a:solidFill>
                    <a:schemeClr val="bg1"/>
                  </a:solidFill>
                  <a:prstDash val="solid"/>
                </a:ln>
                <a:effectLst>
                  <a:outerShdw algn="tl" blurRad="12700" dir="2700000" dist="38100" rotWithShape="0">
                    <a:schemeClr val="bg1">
                      <a:lumMod val="50000"/>
                    </a:schemeClr>
                  </a:outerShdw>
                </a:effectLst>
                <a:uFillTx/>
              </a:rPr>
              <a:t>THE PRESENTS</a:t>
            </a:r>
          </a:p>
        </p:txBody>
      </p:sp>
      <p:sp>
        <p:nvSpPr>
          <p:cNvPr xmlns:c="http://schemas.openxmlformats.org/drawingml/2006/chart" xmlns:pic="http://schemas.openxmlformats.org/drawingml/2006/picture" xmlns:dgm="http://schemas.openxmlformats.org/drawingml/2006/diagram" id="3" name="CasellaDiTesto 2"/>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05913" y="1319199"/>
            <a:ext cx="7832206" cy="1730248"/>
          </a:xfrm>
          <a:prstGeom prst="rect">
            <a:avLst/>
          </a:prstGeom>
          <a:noFill/>
        </p:spPr>
        <p:txBody xmlns:c="http://schemas.openxmlformats.org/drawingml/2006/chart" xmlns:pic="http://schemas.openxmlformats.org/drawingml/2006/picture" xmlns:dgm="http://schemas.openxmlformats.org/drawingml/2006/diagram">
          <a:bodyPr bIns="50392" lIns="100783" rIns="100783" rtlCol="0" tIns="50392" wrap="none">
            <a:spAutoFit/>
          </a:bodyPr>
          <a:lstStyle/>
          <a:p>
            <a:r>
              <a:rPr dirty="0" err="1" lang="it-IT" sz="2600">
                <a:uFillTx/>
              </a:rPr>
              <a:t>According</a:t>
            </a:r>
            <a:r>
              <a:rPr dirty="0" lang="it-IT" sz="2600">
                <a:uFillTx/>
              </a:rPr>
              <a:t> to an </a:t>
            </a:r>
            <a:r>
              <a:rPr dirty="0" err="1" lang="it-IT" sz="2600">
                <a:uFillTx/>
              </a:rPr>
              <a:t>ancient</a:t>
            </a:r>
            <a:r>
              <a:rPr dirty="0" lang="it-IT" sz="2600">
                <a:uFillTx/>
              </a:rPr>
              <a:t> custom, </a:t>
            </a:r>
            <a:r>
              <a:rPr dirty="0" err="1" lang="it-IT" sz="2600">
                <a:uFillTx/>
              </a:rPr>
              <a:t>still</a:t>
            </a:r>
            <a:r>
              <a:rPr dirty="0" lang="it-IT" sz="2600">
                <a:uFillTx/>
              </a:rPr>
              <a:t> spread </a:t>
            </a:r>
            <a:r>
              <a:rPr dirty="0" err="1" lang="it-IT" sz="2600">
                <a:uFillTx/>
              </a:rPr>
              <a:t>today</a:t>
            </a:r>
            <a:r>
              <a:rPr dirty="0" lang="it-IT" sz="2600">
                <a:uFillTx/>
              </a:rPr>
              <a:t>,</a:t>
            </a:r>
          </a:p>
          <a:p>
            <a:r>
              <a:rPr dirty="0" lang="it-IT" sz="2600">
                <a:uFillTx/>
              </a:rPr>
              <a:t>the </a:t>
            </a:r>
            <a:r>
              <a:rPr dirty="0" err="1" lang="it-IT" sz="2600">
                <a:uFillTx/>
              </a:rPr>
              <a:t>Sicilian</a:t>
            </a:r>
            <a:r>
              <a:rPr dirty="0" lang="it-IT" sz="2600">
                <a:uFillTx/>
              </a:rPr>
              <a:t> wedding </a:t>
            </a:r>
            <a:r>
              <a:rPr dirty="0" err="1" lang="it-IT" sz="2600">
                <a:uFillTx/>
              </a:rPr>
              <a:t>presents</a:t>
            </a:r>
            <a:r>
              <a:rPr dirty="0" lang="it-IT" sz="2600">
                <a:uFillTx/>
              </a:rPr>
              <a:t> are </a:t>
            </a:r>
            <a:r>
              <a:rPr dirty="0" err="1" lang="it-IT" sz="2600">
                <a:uFillTx/>
              </a:rPr>
              <a:t>shown</a:t>
            </a:r>
            <a:r>
              <a:rPr dirty="0" lang="it-IT" sz="2600">
                <a:uFillTx/>
              </a:rPr>
              <a:t> by the married</a:t>
            </a:r>
          </a:p>
          <a:p>
            <a:r>
              <a:rPr dirty="0" lang="it-IT" sz="2600">
                <a:uFillTx/>
              </a:rPr>
              <a:t>on a </a:t>
            </a:r>
            <a:r>
              <a:rPr dirty="0" err="1" lang="it-IT" sz="2600">
                <a:uFillTx/>
              </a:rPr>
              <a:t>table</a:t>
            </a:r>
            <a:r>
              <a:rPr dirty="0" lang="it-IT" sz="2600">
                <a:uFillTx/>
              </a:rPr>
              <a:t> and, </a:t>
            </a:r>
            <a:r>
              <a:rPr dirty="0" err="1" lang="it-IT" sz="2600">
                <a:uFillTx/>
              </a:rPr>
              <a:t>when</a:t>
            </a:r>
            <a:r>
              <a:rPr dirty="0" lang="it-IT" sz="2600">
                <a:uFillTx/>
              </a:rPr>
              <a:t> </a:t>
            </a:r>
            <a:r>
              <a:rPr dirty="0" err="1" lang="it-IT" sz="2600">
                <a:uFillTx/>
              </a:rPr>
              <a:t>they</a:t>
            </a:r>
            <a:r>
              <a:rPr dirty="0" lang="it-IT" sz="2600">
                <a:uFillTx/>
              </a:rPr>
              <a:t> are </a:t>
            </a:r>
            <a:r>
              <a:rPr dirty="0" err="1" lang="it-IT" sz="2600">
                <a:uFillTx/>
              </a:rPr>
              <a:t>delivered</a:t>
            </a:r>
            <a:r>
              <a:rPr dirty="0" lang="it-IT" sz="2600">
                <a:uFillTx/>
              </a:rPr>
              <a:t> by the </a:t>
            </a:r>
            <a:r>
              <a:rPr dirty="0" err="1" lang="it-IT" sz="2600">
                <a:uFillTx/>
              </a:rPr>
              <a:t>invited</a:t>
            </a:r>
            <a:r>
              <a:rPr dirty="0" lang="it-IT" sz="2600">
                <a:uFillTx/>
              </a:rPr>
              <a:t>,</a:t>
            </a:r>
          </a:p>
          <a:p>
            <a:r>
              <a:rPr dirty="0" err="1" lang="it-IT" sz="2600">
                <a:uFillTx/>
              </a:rPr>
              <a:t>these</a:t>
            </a:r>
            <a:r>
              <a:rPr dirty="0" lang="it-IT" sz="2600">
                <a:uFillTx/>
              </a:rPr>
              <a:t> </a:t>
            </a:r>
            <a:r>
              <a:rPr dirty="0" err="1" lang="it-IT" sz="2600">
                <a:uFillTx/>
              </a:rPr>
              <a:t>receive</a:t>
            </a:r>
            <a:r>
              <a:rPr dirty="0" lang="it-IT" sz="2600">
                <a:uFillTx/>
              </a:rPr>
              <a:t> by the married </a:t>
            </a:r>
            <a:r>
              <a:rPr dirty="0" err="1" lang="it-IT" sz="2600">
                <a:uFillTx/>
              </a:rPr>
              <a:t>dragees</a:t>
            </a:r>
            <a:r>
              <a:rPr dirty="0" lang="it-IT" sz="2600">
                <a:uFillTx/>
              </a:rPr>
              <a:t> and </a:t>
            </a:r>
            <a:r>
              <a:rPr dirty="0" err="1" lang="it-IT" sz="2600">
                <a:uFillTx/>
              </a:rPr>
              <a:t>sweets</a:t>
            </a:r>
            <a:r>
              <a:rPr dirty="0" lang="it-IT" sz="2600">
                <a:uFillTx/>
              </a:rPr>
              <a:t>.</a:t>
            </a:r>
          </a:p>
        </p:txBody>
      </p:sp>
      <p:pic>
        <p:nvPicPr>
          <p:cNvPr xmlns:c="http://schemas.openxmlformats.org/drawingml/2006/chart" xmlns:pic="http://schemas.openxmlformats.org/drawingml/2006/picture" xmlns:dgm="http://schemas.openxmlformats.org/drawingml/2006/diagram" descr="Nozze di porcellana: cosa sono e come si festeggiano - Che ..." id="4" name="Immagine 3"/>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2" cstate="print"/>
          <a:stretch>
            <a:fillRect/>
          </a:stretch>
        </p:blipFill>
        <p:spPr xmlns:c="http://schemas.openxmlformats.org/drawingml/2006/chart" xmlns:pic="http://schemas.openxmlformats.org/drawingml/2006/picture" xmlns:dgm="http://schemas.openxmlformats.org/drawingml/2006/diagram">
          <a:xfrm>
            <a:off x="2936814" y="3049457"/>
            <a:ext cx="3968406" cy="3967989"/>
          </a:xfrm>
          <a:prstGeom prst="rect">
            <a:avLst/>
          </a:prstGeom>
          <a:ln>
            <a:noFill/>
          </a:ln>
          <a:effectLst>
            <a:softEdge rad="112500"/>
          </a:effectLst>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53" presetSubtype="16">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16" presetSubtype="21">
                                  <p:stCondLst>
                                    <p:cond delay="0"/>
                                  </p:stCondLst>
                                  <p:childTnLst>
                                    <p:set>
                                      <p:cBhvr>
                                        <p:cTn dur="1" fill="hold" id="13">
                                          <p:stCondLst>
                                            <p:cond delay="0"/>
                                          </p:stCondLst>
                                        </p:cTn>
                                        <p:tgtEl>
                                          <p:spTgt spid="3"/>
                                        </p:tgtEl>
                                        <p:attrNameLst>
                                          <p:attrName>style.visibility</p:attrName>
                                        </p:attrNameLst>
                                      </p:cBhvr>
                                      <p:to>
                                        <p:strVal val="visible"/>
                                      </p:to>
                                    </p:set>
                                    <p:animEffect filter="barn(inVertical)" transition="in">
                                      <p:cBhvr>
                                        <p:cTn dur="500" id="14"/>
                                        <p:tgtEl>
                                          <p:spTgt spid="3"/>
                                        </p:tgtEl>
                                      </p:cBhvr>
                                    </p:animEffect>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42" presetSubtype="0">
                                  <p:stCondLst>
                                    <p:cond delay="0"/>
                                  </p:stCondLst>
                                  <p:childTnLst>
                                    <p:set>
                                      <p:cBhvr>
                                        <p:cTn dur="1" fill="hold" id="18">
                                          <p:stCondLst>
                                            <p:cond delay="0"/>
                                          </p:stCondLst>
                                        </p:cTn>
                                        <p:tgtEl>
                                          <p:spTgt spid="4"/>
                                        </p:tgtEl>
                                        <p:attrNameLst>
                                          <p:attrName>style.visibility</p:attrName>
                                        </p:attrNameLst>
                                      </p:cBhvr>
                                      <p:to>
                                        <p:strVal val="visible"/>
                                      </p:to>
                                    </p:set>
                                    <p:animEffect filter="fade" transition="in">
                                      <p:cBhvr>
                                        <p:cTn dur="1000" id="19"/>
                                        <p:tgtEl>
                                          <p:spTgt spid="4"/>
                                        </p:tgtEl>
                                      </p:cBhvr>
                                    </p:animEffect>
                                    <p:anim calcmode="lin" valueType="num">
                                      <p:cBhvr>
                                        <p:cTn dur="1000" fill="hold" id="20"/>
                                        <p:tgtEl>
                                          <p:spTgt spid="4"/>
                                        </p:tgtEl>
                                        <p:attrNameLst>
                                          <p:attrName>ppt_x</p:attrName>
                                        </p:attrNameLst>
                                      </p:cBhvr>
                                      <p:tavLst>
                                        <p:tav tm="0">
                                          <p:val>
                                            <p:strVal val="#ppt_x"/>
                                          </p:val>
                                        </p:tav>
                                        <p:tav tm="100000">
                                          <p:val>
                                            <p:strVal val="#ppt_x"/>
                                          </p:val>
                                        </p:tav>
                                      </p:tavLst>
                                    </p:anim>
                                    <p:anim calcmode="lin" valueType="num">
                                      <p:cBhvr>
                                        <p:cTn dur="1000" fill="hold" id="21"/>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2"/>
      <p:bldP advAuto="4294967295" grpId="0" spid="3"/>
    </p:bldLst>
  </p:timing>
</p:sld>
</file>

<file path=ppt/slides/slide2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Rettangolo 1"/>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1773880" y="604818"/>
            <a:ext cx="7992739" cy="1025108"/>
          </a:xfrm>
          <a:prstGeom prst="rect">
            <a:avLst/>
          </a:prstGeom>
          <a:noFill/>
        </p:spPr>
        <p:txBody xmlns:c="http://schemas.openxmlformats.org/drawingml/2006/chart" xmlns:pic="http://schemas.openxmlformats.org/drawingml/2006/picture" xmlns:dgm="http://schemas.openxmlformats.org/drawingml/2006/diagram">
          <a:bodyPr bIns="50392" lIns="100783" rIns="100783" tIns="50392" wrap="none">
            <a:spAutoFit/>
          </a:bodyPr>
          <a:lstStyle/>
          <a:p>
            <a:pPr algn="ctr"/>
            <a:r>
              <a:rPr b="1" dirty="0" lang="it-IT" sz="6000">
                <a:ln w="9525">
                  <a:solidFill>
                    <a:schemeClr val="bg1"/>
                  </a:solidFill>
                  <a:prstDash val="solid"/>
                </a:ln>
                <a:effectLst>
                  <a:outerShdw algn="tl" blurRad="12700" dir="2700000" dist="38100" rotWithShape="0">
                    <a:schemeClr val="bg1">
                      <a:lumMod val="50000"/>
                    </a:schemeClr>
                  </a:outerShdw>
                </a:effectLst>
                <a:uFillTx/>
              </a:rPr>
              <a:t>WHEN TO GET MARRIED</a:t>
            </a:r>
          </a:p>
        </p:txBody>
      </p:sp>
      <p:sp>
        <p:nvSpPr>
          <p:cNvPr xmlns:c="http://schemas.openxmlformats.org/drawingml/2006/chart" xmlns:pic="http://schemas.openxmlformats.org/drawingml/2006/picture" xmlns:dgm="http://schemas.openxmlformats.org/drawingml/2006/diagram" id="5" name="CasellaDiTesto 4"/>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36051" y="1874828"/>
            <a:ext cx="9526058" cy="1119580"/>
          </a:xfrm>
          <a:prstGeom prst="rect">
            <a:avLst/>
          </a:prstGeom>
          <a:noFill/>
        </p:spPr>
        <p:txBody xmlns:c="http://schemas.openxmlformats.org/drawingml/2006/chart" xmlns:pic="http://schemas.openxmlformats.org/drawingml/2006/picture" xmlns:dgm="http://schemas.openxmlformats.org/drawingml/2006/diagram">
          <a:bodyPr bIns="50392" lIns="100783" rIns="100783" rtlCol="0" tIns="50392" wrap="square">
            <a:spAutoFit/>
          </a:bodyPr>
          <a:lstStyle/>
          <a:p>
            <a:r>
              <a:rPr dirty="0" lang="it-IT" sz="2200">
                <a:uFillTx/>
              </a:rPr>
              <a:t>In </a:t>
            </a:r>
            <a:r>
              <a:rPr dirty="0" err="1" lang="it-IT" sz="2200">
                <a:uFillTx/>
              </a:rPr>
              <a:t>Sicily</a:t>
            </a:r>
            <a:r>
              <a:rPr dirty="0" lang="it-IT" sz="2200">
                <a:uFillTx/>
              </a:rPr>
              <a:t> the tradition </a:t>
            </a:r>
            <a:r>
              <a:rPr dirty="0" err="1" lang="it-IT" sz="2200">
                <a:uFillTx/>
              </a:rPr>
              <a:t>wants</a:t>
            </a:r>
            <a:r>
              <a:rPr dirty="0" lang="it-IT" sz="2200">
                <a:uFillTx/>
              </a:rPr>
              <a:t> </a:t>
            </a:r>
            <a:r>
              <a:rPr dirty="0" err="1" lang="it-IT" sz="2200">
                <a:uFillTx/>
              </a:rPr>
              <a:t>that</a:t>
            </a:r>
            <a:r>
              <a:rPr dirty="0" lang="it-IT" sz="2200">
                <a:uFillTx/>
              </a:rPr>
              <a:t> </a:t>
            </a:r>
            <a:r>
              <a:rPr dirty="0" err="1" lang="it-IT" sz="2200">
                <a:uFillTx/>
              </a:rPr>
              <a:t>you</a:t>
            </a:r>
            <a:r>
              <a:rPr dirty="0" lang="it-IT" sz="2200">
                <a:uFillTx/>
              </a:rPr>
              <a:t> </a:t>
            </a:r>
            <a:r>
              <a:rPr dirty="0" err="1" lang="it-IT" sz="2200">
                <a:uFillTx/>
              </a:rPr>
              <a:t>can’t</a:t>
            </a:r>
            <a:r>
              <a:rPr dirty="0" lang="it-IT" sz="2200">
                <a:uFillTx/>
              </a:rPr>
              <a:t> </a:t>
            </a:r>
            <a:r>
              <a:rPr dirty="0" err="1" lang="it-IT" sz="2200">
                <a:uFillTx/>
              </a:rPr>
              <a:t>marry</a:t>
            </a:r>
            <a:r>
              <a:rPr dirty="0" lang="it-IT" sz="2200">
                <a:uFillTx/>
              </a:rPr>
              <a:t> in the</a:t>
            </a:r>
          </a:p>
          <a:p>
            <a:r>
              <a:rPr dirty="0" lang="it-IT" sz="2200">
                <a:uFillTx/>
              </a:rPr>
              <a:t>months of August and </a:t>
            </a:r>
            <a:r>
              <a:rPr dirty="0" err="1" lang="it-IT" sz="2200">
                <a:uFillTx/>
              </a:rPr>
              <a:t>May</a:t>
            </a:r>
            <a:r>
              <a:rPr dirty="0" lang="it-IT" sz="2200">
                <a:uFillTx/>
              </a:rPr>
              <a:t>, </a:t>
            </a:r>
            <a:r>
              <a:rPr dirty="0" err="1" lang="it-IT" sz="2200">
                <a:uFillTx/>
              </a:rPr>
              <a:t>because</a:t>
            </a:r>
            <a:r>
              <a:rPr dirty="0" lang="it-IT" sz="2200">
                <a:uFillTx/>
              </a:rPr>
              <a:t> in </a:t>
            </a:r>
            <a:r>
              <a:rPr dirty="0" err="1" lang="it-IT" sz="2200">
                <a:uFillTx/>
              </a:rPr>
              <a:t>these</a:t>
            </a:r>
            <a:r>
              <a:rPr dirty="0" lang="it-IT" sz="2200">
                <a:uFillTx/>
              </a:rPr>
              <a:t> months the Romans </a:t>
            </a:r>
            <a:r>
              <a:rPr dirty="0" err="1" lang="it-IT" sz="2200">
                <a:uFillTx/>
              </a:rPr>
              <a:t>used</a:t>
            </a:r>
            <a:r>
              <a:rPr dirty="0" lang="it-IT" sz="2200">
                <a:uFillTx/>
              </a:rPr>
              <a:t> to commemorate </a:t>
            </a:r>
            <a:r>
              <a:rPr dirty="0" err="1" lang="it-IT" sz="2200">
                <a:uFillTx/>
              </a:rPr>
              <a:t>their</a:t>
            </a:r>
            <a:r>
              <a:rPr dirty="0" lang="it-IT" sz="2200">
                <a:uFillTx/>
              </a:rPr>
              <a:t> dead </a:t>
            </a:r>
            <a:r>
              <a:rPr dirty="0" err="1" lang="it-IT" sz="2200">
                <a:uFillTx/>
              </a:rPr>
              <a:t>people</a:t>
            </a:r>
            <a:r>
              <a:rPr dirty="0" lang="it-IT" sz="2200">
                <a:uFillTx/>
              </a:rPr>
              <a:t>. </a:t>
            </a:r>
          </a:p>
        </p:txBody>
      </p:sp>
      <p:pic>
        <p:nvPicPr>
          <p:cNvPr xmlns:c="http://schemas.openxmlformats.org/drawingml/2006/chart" xmlns:pic="http://schemas.openxmlformats.org/drawingml/2006/picture" xmlns:dgm="http://schemas.openxmlformats.org/drawingml/2006/diagram" id="6" name="Immagine 5"/>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2"/>
          <a:stretch>
            <a:fillRect/>
          </a:stretch>
        </p:blipFill>
        <p:spPr xmlns:c="http://schemas.openxmlformats.org/drawingml/2006/chart" xmlns:pic="http://schemas.openxmlformats.org/drawingml/2006/picture" xmlns:dgm="http://schemas.openxmlformats.org/drawingml/2006/diagram">
          <a:xfrm>
            <a:off x="1626810" y="2994406"/>
            <a:ext cx="6676409" cy="4348747"/>
          </a:xfrm>
          <a:prstGeom prst="rect">
            <a:avLst/>
          </a:prstGeom>
        </p:spPr>
      </p:pic>
    </p:spTree>
  </p:cSld>
  <p:clrMapOvr xmlns:c="http://schemas.openxmlformats.org/drawingml/2006/chart" xmlns:pic="http://schemas.openxmlformats.org/drawingml/2006/picture" xmlns:dgm="http://schemas.openxmlformats.org/drawingml/2006/diagram">
    <a:masterClrMapping/>
  </p:clrMapOvr>
  <p:transition spd="slow">
    <p:push dir="u"/>
  </p:transition>
  <p:timing>
    <p:tnLst>
      <p:par>
        <p:cTn dur="indefinite" id="1" nodeType="tmRoot" restart="never"/>
      </p:par>
    </p:tnLst>
  </p:timing>
</p:sld>
</file>

<file path=ppt/slides/slide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name="page2">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olo 1"/>
          <p:cNvSpPr xmlns:c="http://schemas.openxmlformats.org/drawingml/2006/chart" xmlns:pic="http://schemas.openxmlformats.org/drawingml/2006/picture" xmlns:dgm="http://schemas.openxmlformats.org/drawingml/2006/diagram" txBox="1">
            <a:spLocks noGrp="1"/>
          </p:cNvSpPr>
          <p:nvPr>
            <p:ph idx="4294967295" type="title"/>
          </p:nvPr>
        </p:nvSpPr>
        <p:spPr xmlns:c="http://schemas.openxmlformats.org/drawingml/2006/chart" xmlns:pic="http://schemas.openxmlformats.org/drawingml/2006/picture" xmlns:dgm="http://schemas.openxmlformats.org/drawingml/2006/diagram">
          <a:xfrm>
            <a:off x="0" y="677863"/>
            <a:ext cx="9072563" cy="1446212"/>
          </a:xfrm>
        </p:spPr>
        <p:txBody xmlns:c="http://schemas.openxmlformats.org/drawingml/2006/chart" xmlns:pic="http://schemas.openxmlformats.org/drawingml/2006/picture" xmlns:dgm="http://schemas.openxmlformats.org/drawingml/2006/diagram">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sz="3400">
                <a:uFillTx/>
              </a:rPr>
              <a:t>The usual form of Baptism among </a:t>
            </a:r>
            <a:r>
              <a:rPr lang="it-IT" sz="3400">
                <a:uFillTx/>
                <a:hlinkClick r:id="rId3"/>
              </a:rPr>
              <a:t>the earliest Christians</a:t>
            </a:r>
            <a:r>
              <a:rPr lang="it-IT" sz="3400">
                <a:uFillTx/>
              </a:rPr>
              <a:t> involved the candidate's </a:t>
            </a:r>
            <a:r>
              <a:rPr lang="it-IT" sz="3400">
                <a:uFillTx/>
                <a:hlinkClick r:id="rId4"/>
              </a:rPr>
              <a:t>immersion</a:t>
            </a:r>
            <a:r>
              <a:rPr lang="it-IT" sz="3400">
                <a:uFillTx/>
              </a:rPr>
              <a:t>, either totally or partially.</a:t>
            </a:r>
          </a:p>
        </p:txBody>
      </p:sp>
      <p:pic>
        <p:nvPicPr>
          <p:cNvPr xmlns:c="http://schemas.openxmlformats.org/drawingml/2006/chart" xmlns:pic="http://schemas.openxmlformats.org/drawingml/2006/picture" xmlns:dgm="http://schemas.openxmlformats.org/drawingml/2006/diagram" id="3" name="Immagine 2"/>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5">
            <a:lum/>
          </a:blip>
          <a:srcRect/>
          <a:stretch>
            <a:fillRect/>
          </a:stretch>
        </p:blipFill>
        <p:spPr xmlns:c="http://schemas.openxmlformats.org/drawingml/2006/chart" xmlns:pic="http://schemas.openxmlformats.org/drawingml/2006/picture" xmlns:dgm="http://schemas.openxmlformats.org/drawingml/2006/diagram">
          <a:xfrm>
            <a:off x="846719" y="2404081"/>
            <a:ext cx="8542080" cy="4974120"/>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3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Rettangolo 1"/>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2192587" y="1081071"/>
            <a:ext cx="5071043" cy="1948438"/>
          </a:xfrm>
          <a:prstGeom prst="rect">
            <a:avLst/>
          </a:prstGeom>
          <a:noFill/>
        </p:spPr>
        <p:txBody xmlns:c="http://schemas.openxmlformats.org/drawingml/2006/chart" xmlns:pic="http://schemas.openxmlformats.org/drawingml/2006/picture" xmlns:dgm="http://schemas.openxmlformats.org/drawingml/2006/diagram">
          <a:bodyPr bIns="50392" lIns="100783" rIns="100783" tIns="50392" wrap="none">
            <a:spAutoFit/>
          </a:bodyPr>
          <a:lstStyle/>
          <a:p>
            <a:pPr algn="ctr"/>
            <a:r>
              <a:rPr b="1" dirty="0" lang="it-IT" sz="6000">
                <a:ln w="22225">
                  <a:solidFill>
                    <a:schemeClr val="accent2"/>
                  </a:solidFill>
                  <a:prstDash val="solid"/>
                </a:ln>
                <a:solidFill>
                  <a:schemeClr val="accent2">
                    <a:lumMod val="40000"/>
                    <a:lumOff val="60000"/>
                  </a:schemeClr>
                </a:solidFill>
                <a:uFillTx/>
              </a:rPr>
              <a:t>WE HOPE THAT</a:t>
            </a:r>
          </a:p>
          <a:p>
            <a:pPr algn="ctr"/>
            <a:r>
              <a:rPr b="1" dirty="0" lang="it-IT" sz="6000">
                <a:ln w="22225">
                  <a:solidFill>
                    <a:schemeClr val="accent2"/>
                  </a:solidFill>
                  <a:prstDash val="solid"/>
                </a:ln>
                <a:solidFill>
                  <a:schemeClr val="accent2">
                    <a:lumMod val="40000"/>
                    <a:lumOff val="60000"/>
                  </a:schemeClr>
                </a:solidFill>
                <a:uFillTx/>
              </a:rPr>
              <a:t>YOU ENJOY!</a:t>
            </a:r>
          </a:p>
        </p:txBody>
      </p:sp>
      <p:pic>
        <p:nvPicPr>
          <p:cNvPr xmlns:c="http://schemas.openxmlformats.org/drawingml/2006/chart" xmlns:pic="http://schemas.openxmlformats.org/drawingml/2006/picture" xmlns:dgm="http://schemas.openxmlformats.org/drawingml/2006/diagram" id="4" name="Immagine 3"/>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4167092" y="3353547"/>
            <a:ext cx="3150195" cy="3181363"/>
          </a:xfrm>
          <a:prstGeom prst="rect">
            <a:avLst/>
          </a:prstGeom>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id="12" nodeType="clickEffect" presetClass="entr" presetID="26" presetSubtype="0">
                                  <p:stCondLst>
                                    <p:cond delay="0"/>
                                  </p:stCondLst>
                                  <p:childTnLst>
                                    <p:set>
                                      <p:cBhvr>
                                        <p:cTn dur="1" fill="hold" id="13">
                                          <p:stCondLst>
                                            <p:cond delay="0"/>
                                          </p:stCondLst>
                                        </p:cTn>
                                        <p:tgtEl>
                                          <p:spTgt spid="4"/>
                                        </p:tgtEl>
                                        <p:attrNameLst>
                                          <p:attrName>style.visibility</p:attrName>
                                        </p:attrNameLst>
                                      </p:cBhvr>
                                      <p:to>
                                        <p:strVal val="visible"/>
                                      </p:to>
                                    </p:set>
                                    <p:animEffect filter="wipe(down)" transition="in">
                                      <p:cBhvr>
                                        <p:cTn dur="580" id="14">
                                          <p:stCondLst>
                                            <p:cond delay="0"/>
                                          </p:stCondLst>
                                        </p:cTn>
                                        <p:tgtEl>
                                          <p:spTgt spid="4"/>
                                        </p:tgtEl>
                                      </p:cBhvr>
                                    </p:animEffect>
                                    <p:anim calcmode="lin" valueType="num">
                                      <p:cBhvr>
                                        <p:cTn dur="1822" id="15"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dur="664" id="16" tmFilter="0.0,0.0; 0.25,0.07; 0.50,0.2; 0.75,0.467; 1.0,1.0">
                                          <p:stCondLst>
                                            <p:cond delay="0"/>
                                          </p:stCondLst>
                                        </p:cTn>
                                        <p:tgtEl>
                                          <p:spTgt spid="4"/>
                                        </p:tgtEl>
                                        <p:attrNameLst>
                                          <p:attrName>ppt_y</p:attrName>
                                        </p:attrNameLst>
                                      </p:cBhvr>
                                      <p:tavLst>
                                        <p:tav fmla="#ppt_y-sin(pi*$)/3" tm="0">
                                          <p:val>
                                            <p:fltVal val="0.5"/>
                                          </p:val>
                                        </p:tav>
                                        <p:tav tm="100000">
                                          <p:val>
                                            <p:fltVal val="1"/>
                                          </p:val>
                                        </p:tav>
                                      </p:tavLst>
                                    </p:anim>
                                    <p:anim calcmode="lin" valueType="num">
                                      <p:cBhvr>
                                        <p:cTn dur="664" id="17" tmFilter="0, 0; 0.125,0.2665; 0.25,0.4; 0.375,0.465; 0.5,0.5;  0.625,0.535; 0.75,0.6; 0.875,0.7335; 1,1">
                                          <p:stCondLst>
                                            <p:cond delay="664"/>
                                          </p:stCondLst>
                                        </p:cTn>
                                        <p:tgtEl>
                                          <p:spTgt spid="4"/>
                                        </p:tgtEl>
                                        <p:attrNameLst>
                                          <p:attrName>ppt_y</p:attrName>
                                        </p:attrNameLst>
                                      </p:cBhvr>
                                      <p:tavLst>
                                        <p:tav fmla="#ppt_y-sin(pi*$)/9" tm="0">
                                          <p:val>
                                            <p:fltVal val="0"/>
                                          </p:val>
                                        </p:tav>
                                        <p:tav tm="100000">
                                          <p:val>
                                            <p:fltVal val="1"/>
                                          </p:val>
                                        </p:tav>
                                      </p:tavLst>
                                    </p:anim>
                                    <p:anim calcmode="lin" valueType="num">
                                      <p:cBhvr>
                                        <p:cTn dur="332" id="18" tmFilter="0, 0; 0.125,0.2665; 0.25,0.4; 0.375,0.465; 0.5,0.5;  0.625,0.535; 0.75,0.6; 0.875,0.7335; 1,1">
                                          <p:stCondLst>
                                            <p:cond delay="1324"/>
                                          </p:stCondLst>
                                        </p:cTn>
                                        <p:tgtEl>
                                          <p:spTgt spid="4"/>
                                        </p:tgtEl>
                                        <p:attrNameLst>
                                          <p:attrName>ppt_y</p:attrName>
                                        </p:attrNameLst>
                                      </p:cBhvr>
                                      <p:tavLst>
                                        <p:tav fmla="#ppt_y-sin(pi*$)/27" tm="0">
                                          <p:val>
                                            <p:fltVal val="0"/>
                                          </p:val>
                                        </p:tav>
                                        <p:tav tm="100000">
                                          <p:val>
                                            <p:fltVal val="1"/>
                                          </p:val>
                                        </p:tav>
                                      </p:tavLst>
                                    </p:anim>
                                    <p:anim calcmode="lin" valueType="num">
                                      <p:cBhvr>
                                        <p:cTn dur="164" id="19" tmFilter="0, 0; 0.125,0.2665; 0.25,0.4; 0.375,0.465; 0.5,0.5;  0.625,0.535; 0.75,0.6; 0.875,0.7335; 1,1">
                                          <p:stCondLst>
                                            <p:cond delay="1656"/>
                                          </p:stCondLst>
                                        </p:cTn>
                                        <p:tgtEl>
                                          <p:spTgt spid="4"/>
                                        </p:tgtEl>
                                        <p:attrNameLst>
                                          <p:attrName>ppt_y</p:attrName>
                                        </p:attrNameLst>
                                      </p:cBhvr>
                                      <p:tavLst>
                                        <p:tav fmla="#ppt_y-sin(pi*$)/81" tm="0">
                                          <p:val>
                                            <p:fltVal val="0"/>
                                          </p:val>
                                        </p:tav>
                                        <p:tav tm="100000">
                                          <p:val>
                                            <p:fltVal val="1"/>
                                          </p:val>
                                        </p:tav>
                                      </p:tavLst>
                                    </p:anim>
                                    <p:animScale>
                                      <p:cBhvr>
                                        <p:cTn dur="26" id="20">
                                          <p:stCondLst>
                                            <p:cond delay="650"/>
                                          </p:stCondLst>
                                        </p:cTn>
                                        <p:tgtEl>
                                          <p:spTgt spid="4"/>
                                        </p:tgtEl>
                                      </p:cBhvr>
                                      <p:to x="100000" y="60000"/>
                                    </p:animScale>
                                    <p:animScale>
                                      <p:cBhvr>
                                        <p:cTn decel="50000" dur="166" id="21">
                                          <p:stCondLst>
                                            <p:cond delay="676"/>
                                          </p:stCondLst>
                                        </p:cTn>
                                        <p:tgtEl>
                                          <p:spTgt spid="4"/>
                                        </p:tgtEl>
                                      </p:cBhvr>
                                      <p:to x="100000" y="100000"/>
                                    </p:animScale>
                                    <p:animScale>
                                      <p:cBhvr>
                                        <p:cTn dur="26" id="22">
                                          <p:stCondLst>
                                            <p:cond delay="1312"/>
                                          </p:stCondLst>
                                        </p:cTn>
                                        <p:tgtEl>
                                          <p:spTgt spid="4"/>
                                        </p:tgtEl>
                                      </p:cBhvr>
                                      <p:to x="100000" y="80000"/>
                                    </p:animScale>
                                    <p:animScale>
                                      <p:cBhvr>
                                        <p:cTn decel="50000" dur="166" id="23">
                                          <p:stCondLst>
                                            <p:cond delay="1338"/>
                                          </p:stCondLst>
                                        </p:cTn>
                                        <p:tgtEl>
                                          <p:spTgt spid="4"/>
                                        </p:tgtEl>
                                      </p:cBhvr>
                                      <p:to x="100000" y="100000"/>
                                    </p:animScale>
                                    <p:animScale>
                                      <p:cBhvr>
                                        <p:cTn dur="26" id="24">
                                          <p:stCondLst>
                                            <p:cond delay="1642"/>
                                          </p:stCondLst>
                                        </p:cTn>
                                        <p:tgtEl>
                                          <p:spTgt spid="4"/>
                                        </p:tgtEl>
                                      </p:cBhvr>
                                      <p:to x="100000" y="90000"/>
                                    </p:animScale>
                                    <p:animScale>
                                      <p:cBhvr>
                                        <p:cTn decel="50000" dur="166" id="25">
                                          <p:stCondLst>
                                            <p:cond delay="1668"/>
                                          </p:stCondLst>
                                        </p:cTn>
                                        <p:tgtEl>
                                          <p:spTgt spid="4"/>
                                        </p:tgtEl>
                                      </p:cBhvr>
                                      <p:to x="100000" y="100000"/>
                                    </p:animScale>
                                    <p:animScale>
                                      <p:cBhvr>
                                        <p:cTn dur="26" id="26">
                                          <p:stCondLst>
                                            <p:cond delay="1808"/>
                                          </p:stCondLst>
                                        </p:cTn>
                                        <p:tgtEl>
                                          <p:spTgt spid="4"/>
                                        </p:tgtEl>
                                      </p:cBhvr>
                                      <p:to x="100000" y="95000"/>
                                    </p:animScale>
                                    <p:animScale>
                                      <p:cBhvr>
                                        <p:cTn decel="50000" dur="166" id="27">
                                          <p:stCondLst>
                                            <p:cond delay="1834"/>
                                          </p:stCondLst>
                                        </p:cTn>
                                        <p:tgtEl>
                                          <p:spTgt spid="4"/>
                                        </p:tgtEl>
                                      </p:cBhvr>
                                      <p:to x="100000" y="10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2"/>
    </p:bldLst>
  </p:timing>
</p:sld>
</file>

<file path=ppt/slides/slide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name="page3">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olo 1"/>
          <p:cNvSpPr xmlns:c="http://schemas.openxmlformats.org/drawingml/2006/chart" xmlns:pic="http://schemas.openxmlformats.org/drawingml/2006/picture" xmlns:dgm="http://schemas.openxmlformats.org/drawingml/2006/diagram" txBox="1">
            <a:spLocks noGrp="1"/>
          </p:cNvSpPr>
          <p:nvPr>
            <p:ph idx="4294967295" type="title"/>
          </p:nvPr>
        </p:nvSpPr>
        <p:spPr xmlns:c="http://schemas.openxmlformats.org/drawingml/2006/chart" xmlns:pic="http://schemas.openxmlformats.org/drawingml/2006/picture" xmlns:dgm="http://schemas.openxmlformats.org/drawingml/2006/diagram">
          <a:xfrm>
            <a:off x="0" y="330200"/>
            <a:ext cx="9072563" cy="1446213"/>
          </a:xfrm>
        </p:spPr>
        <p:txBody xmlns:c="http://schemas.openxmlformats.org/drawingml/2006/chart" xmlns:pic="http://schemas.openxmlformats.org/drawingml/2006/picture" xmlns:dgm="http://schemas.openxmlformats.org/drawingml/2006/diagram">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sz="3400">
                <a:uFillTx/>
              </a:rPr>
              <a:t>Other common forms of Baptism now in use include pouring water three times on the forehead, a method called affusion.</a:t>
            </a:r>
          </a:p>
        </p:txBody>
      </p:sp>
      <p:pic>
        <p:nvPicPr>
          <p:cNvPr xmlns:c="http://schemas.openxmlformats.org/drawingml/2006/chart" xmlns:pic="http://schemas.openxmlformats.org/drawingml/2006/picture" xmlns:dgm="http://schemas.openxmlformats.org/drawingml/2006/diagram" id="3" name="Immagine 2"/>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lum/>
          </a:blip>
          <a:srcRect/>
          <a:stretch>
            <a:fillRect/>
          </a:stretch>
        </p:blipFill>
        <p:spPr xmlns:c="http://schemas.openxmlformats.org/drawingml/2006/chart" xmlns:pic="http://schemas.openxmlformats.org/drawingml/2006/picture" xmlns:dgm="http://schemas.openxmlformats.org/drawingml/2006/diagram">
          <a:xfrm>
            <a:off x="907200" y="2010959"/>
            <a:ext cx="8148961" cy="5095080"/>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0" evt="onBegin">
                          <p:tn val="2"/>
                        </p:cond>
                      </p:stCondLst>
                      <p:childTnLst>
                        <p:par>
                          <p:cTn fill="hold" id="4">
                            <p:stCondLst>
                              <p:cond delay="0"/>
                            </p:stCondLst>
                            <p:childTnLst>
                              <p:par>
                                <p:cTn fill="hold" id="5" nodeType="withEffect" presetClass="entr">
                                  <p:stCondLst>
                                    <p:cond delay="0"/>
                                  </p:stCondLst>
                                  <p:childTnLst>
                                    <p:set>
                                      <p:cBhvr>
                                        <p:cTn dur="2" fill="hold" id="6">
                                          <p:stCondLst>
                                            <p:cond delay="0"/>
                                          </p:stCondLst>
                                        </p:cTn>
                                        <p:tgtEl>
                                          <p:spTgt spid="3"/>
                                        </p:tgtEl>
                                        <p:attrNameLst>
                                          <p:attrName>style.visibility</p:attrName>
                                        </p:attrNameLst>
                                      </p:cBhvr>
                                      <p:to>
                                        <p:strVal val="visible"/>
                                      </p:to>
                                    </p:set>
                                    <p:animEffect filter="barn(inHorizontal)" transition="in">
                                      <p:cBhvr>
                                        <p:cTn dur="1000" id="7"/>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name="page4">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olo 1"/>
          <p:cNvSpPr xmlns:c="http://schemas.openxmlformats.org/drawingml/2006/chart" xmlns:pic="http://schemas.openxmlformats.org/drawingml/2006/picture" xmlns:dgm="http://schemas.openxmlformats.org/drawingml/2006/diagram" txBox="1">
            <a:spLocks noGrp="1"/>
          </p:cNvSpPr>
          <p:nvPr>
            <p:ph idx="4294967295" type="title"/>
          </p:nvPr>
        </p:nvSpPr>
        <p:spPr xmlns:c="http://schemas.openxmlformats.org/drawingml/2006/chart" xmlns:pic="http://schemas.openxmlformats.org/drawingml/2006/picture" xmlns:dgm="http://schemas.openxmlformats.org/drawingml/2006/diagram">
          <a:xfrm>
            <a:off x="0" y="280988"/>
            <a:ext cx="9072563" cy="2552700"/>
          </a:xfrm>
        </p:spPr>
        <p:txBody xmlns:c="http://schemas.openxmlformats.org/drawingml/2006/chart" xmlns:pic="http://schemas.openxmlformats.org/drawingml/2006/picture" xmlns:dgm="http://schemas.openxmlformats.org/drawingml/2006/diagram">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sz="3400">
                <a:uFillTx/>
              </a:rPr>
              <a:t>The parents choose the godmother and the godfather who have the function of accompanying the first steps of the new baptized, and above all of helping the parents in the Christian education of the child</a:t>
            </a:r>
            <a:r>
              <a:rPr lang="it-IT">
                <a:uFillTx/>
              </a:rPr>
              <a:t>.</a:t>
            </a:r>
          </a:p>
        </p:txBody>
      </p:sp>
      <p:pic>
        <p:nvPicPr>
          <p:cNvPr xmlns:c="http://schemas.openxmlformats.org/drawingml/2006/chart" xmlns:pic="http://schemas.openxmlformats.org/drawingml/2006/picture" xmlns:dgm="http://schemas.openxmlformats.org/drawingml/2006/diagram" id="3" name="Immagine 2"/>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lum/>
          </a:blip>
          <a:srcRect/>
          <a:stretch>
            <a:fillRect/>
          </a:stretch>
        </p:blipFill>
        <p:spPr xmlns:c="http://schemas.openxmlformats.org/drawingml/2006/chart" xmlns:pic="http://schemas.openxmlformats.org/drawingml/2006/picture" xmlns:dgm="http://schemas.openxmlformats.org/drawingml/2006/diagram">
          <a:xfrm>
            <a:off x="1299961" y="3024000"/>
            <a:ext cx="7680600" cy="4354200"/>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name="page5">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olo 1"/>
          <p:cNvSpPr xmlns:c="http://schemas.openxmlformats.org/drawingml/2006/chart" xmlns:pic="http://schemas.openxmlformats.org/drawingml/2006/picture" xmlns:dgm="http://schemas.openxmlformats.org/drawingml/2006/diagram" txBox="1">
            <a:spLocks noGrp="1"/>
          </p:cNvSpPr>
          <p:nvPr>
            <p:ph idx="4294967295" type="title"/>
          </p:nvPr>
        </p:nvSpPr>
        <p:spPr xmlns:c="http://schemas.openxmlformats.org/drawingml/2006/chart" xmlns:pic="http://schemas.openxmlformats.org/drawingml/2006/picture" xmlns:dgm="http://schemas.openxmlformats.org/drawingml/2006/diagram">
          <a:xfrm>
            <a:off x="0" y="138113"/>
            <a:ext cx="9072563" cy="2889250"/>
          </a:xfrm>
        </p:spPr>
        <p:txBody xmlns:c="http://schemas.openxmlformats.org/drawingml/2006/chart" xmlns:pic="http://schemas.openxmlformats.org/drawingml/2006/picture" xmlns:dgm="http://schemas.openxmlformats.org/drawingml/2006/diagram">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dirty="0" lang="it-IT" sz="3400">
                <a:uFillTx/>
              </a:rPr>
              <a:t>At </a:t>
            </a:r>
            <a:r>
              <a:rPr dirty="0" err="1" lang="it-IT" sz="3400">
                <a:uFillTx/>
              </a:rPr>
              <a:t>Baptism</a:t>
            </a:r>
            <a:r>
              <a:rPr dirty="0" lang="it-IT" sz="3400">
                <a:uFillTx/>
              </a:rPr>
              <a:t>, in </a:t>
            </a:r>
            <a:r>
              <a:rPr dirty="0" err="1" lang="it-IT" sz="3400">
                <a:uFillTx/>
              </a:rPr>
              <a:t>addition</a:t>
            </a:r>
            <a:r>
              <a:rPr dirty="0" lang="it-IT" sz="3400">
                <a:uFillTx/>
              </a:rPr>
              <a:t> to </a:t>
            </a:r>
            <a:r>
              <a:rPr dirty="0" err="1" lang="it-IT" sz="3400">
                <a:uFillTx/>
              </a:rPr>
              <a:t>mum</a:t>
            </a:r>
            <a:r>
              <a:rPr dirty="0" lang="it-IT" sz="3400">
                <a:uFillTx/>
              </a:rPr>
              <a:t>, </a:t>
            </a:r>
            <a:r>
              <a:rPr dirty="0" err="1" lang="it-IT" sz="3400">
                <a:uFillTx/>
              </a:rPr>
              <a:t>dad</a:t>
            </a:r>
            <a:r>
              <a:rPr dirty="0" lang="it-IT" sz="3400">
                <a:uFillTx/>
              </a:rPr>
              <a:t>, </a:t>
            </a:r>
            <a:r>
              <a:rPr dirty="0" err="1" lang="it-IT" sz="3400">
                <a:uFillTx/>
              </a:rPr>
              <a:t>godfather</a:t>
            </a:r>
            <a:r>
              <a:rPr dirty="0" lang="it-IT" sz="3400">
                <a:uFillTx/>
              </a:rPr>
              <a:t>, </a:t>
            </a:r>
            <a:r>
              <a:rPr dirty="0" err="1" lang="it-IT" sz="3400">
                <a:uFillTx/>
              </a:rPr>
              <a:t>godmother</a:t>
            </a:r>
            <a:r>
              <a:rPr dirty="0" lang="it-IT" sz="3400">
                <a:uFillTx/>
              </a:rPr>
              <a:t> and </a:t>
            </a:r>
            <a:r>
              <a:rPr dirty="0" err="1" lang="it-IT" sz="3400">
                <a:uFillTx/>
              </a:rPr>
              <a:t>grandparents</a:t>
            </a:r>
            <a:r>
              <a:rPr dirty="0" lang="it-IT" sz="3400">
                <a:uFillTx/>
              </a:rPr>
              <a:t> </a:t>
            </a:r>
            <a:r>
              <a:rPr dirty="0" err="1" lang="it-IT" sz="3400">
                <a:uFillTx/>
              </a:rPr>
              <a:t>will</a:t>
            </a:r>
            <a:r>
              <a:rPr dirty="0" lang="it-IT" sz="3400">
                <a:uFillTx/>
              </a:rPr>
              <a:t> be </a:t>
            </a:r>
            <a:r>
              <a:rPr dirty="0" err="1" lang="it-IT" sz="3400">
                <a:uFillTx/>
              </a:rPr>
              <a:t>present</a:t>
            </a:r>
            <a:r>
              <a:rPr dirty="0" lang="it-IT" sz="3400">
                <a:uFillTx/>
              </a:rPr>
              <a:t> </a:t>
            </a:r>
            <a:r>
              <a:rPr dirty="0" err="1" lang="it-IT" sz="3400">
                <a:uFillTx/>
              </a:rPr>
              <a:t>uncles</a:t>
            </a:r>
            <a:r>
              <a:rPr dirty="0" lang="it-IT" sz="3400">
                <a:uFillTx/>
              </a:rPr>
              <a:t> with </a:t>
            </a:r>
            <a:r>
              <a:rPr dirty="0" err="1" lang="it-IT" sz="3400">
                <a:uFillTx/>
              </a:rPr>
              <a:t>their</a:t>
            </a:r>
            <a:r>
              <a:rPr dirty="0" lang="it-IT" sz="3400">
                <a:uFillTx/>
              </a:rPr>
              <a:t> </a:t>
            </a:r>
            <a:r>
              <a:rPr dirty="0" err="1" lang="it-IT" sz="3400">
                <a:uFillTx/>
              </a:rPr>
              <a:t>children</a:t>
            </a:r>
            <a:r>
              <a:rPr dirty="0" lang="it-IT" sz="3400">
                <a:uFillTx/>
              </a:rPr>
              <a:t> and </a:t>
            </a:r>
            <a:r>
              <a:rPr dirty="0" err="1" lang="it-IT" sz="3400">
                <a:uFillTx/>
              </a:rPr>
              <a:t>those</a:t>
            </a:r>
            <a:r>
              <a:rPr dirty="0" lang="it-IT" sz="3400">
                <a:uFillTx/>
              </a:rPr>
              <a:t> </a:t>
            </a:r>
            <a:r>
              <a:rPr dirty="0" err="1" lang="it-IT" sz="3400">
                <a:uFillTx/>
              </a:rPr>
              <a:t>who</a:t>
            </a:r>
            <a:r>
              <a:rPr dirty="0" lang="it-IT" sz="3400">
                <a:uFillTx/>
              </a:rPr>
              <a:t> are </a:t>
            </a:r>
            <a:r>
              <a:rPr dirty="0" err="1" lang="it-IT" sz="3400">
                <a:uFillTx/>
              </a:rPr>
              <a:t>really</a:t>
            </a:r>
            <a:r>
              <a:rPr dirty="0" lang="it-IT" sz="3400">
                <a:uFillTx/>
              </a:rPr>
              <a:t> </a:t>
            </a:r>
            <a:r>
              <a:rPr dirty="0" err="1" lang="it-IT" sz="3400">
                <a:uFillTx/>
              </a:rPr>
              <a:t>close</a:t>
            </a:r>
            <a:r>
              <a:rPr dirty="0" lang="it-IT" sz="3400">
                <a:uFillTx/>
              </a:rPr>
              <a:t> to the </a:t>
            </a:r>
            <a:r>
              <a:rPr dirty="0" err="1" lang="it-IT" sz="3400">
                <a:uFillTx/>
              </a:rPr>
              <a:t>couple</a:t>
            </a:r>
            <a:r>
              <a:rPr dirty="0" lang="it-IT" sz="3400">
                <a:uFillTx/>
              </a:rPr>
              <a:t> and the baby.</a:t>
            </a:r>
            <a:br>
              <a:rPr dirty="0" lang="it-IT" sz="3400">
                <a:uFillTx/>
              </a:rPr>
            </a:br>
            <a:r>
              <a:rPr dirty="0" err="1" lang="it-IT" sz="3400">
                <a:uFillTx/>
              </a:rPr>
              <a:t>After</a:t>
            </a:r>
            <a:r>
              <a:rPr dirty="0" lang="it-IT" sz="3400">
                <a:uFillTx/>
              </a:rPr>
              <a:t> the </a:t>
            </a:r>
            <a:r>
              <a:rPr dirty="0" err="1" lang="it-IT" sz="3400">
                <a:uFillTx/>
              </a:rPr>
              <a:t>ceremony</a:t>
            </a:r>
            <a:r>
              <a:rPr dirty="0" lang="it-IT" sz="3400">
                <a:uFillTx/>
              </a:rPr>
              <a:t> the </a:t>
            </a:r>
            <a:r>
              <a:rPr dirty="0" err="1" lang="it-IT" sz="3400">
                <a:uFillTx/>
              </a:rPr>
              <a:t>participants</a:t>
            </a:r>
            <a:r>
              <a:rPr dirty="0" lang="it-IT" sz="3400">
                <a:uFillTx/>
              </a:rPr>
              <a:t> </a:t>
            </a:r>
            <a:r>
              <a:rPr dirty="0" err="1" lang="it-IT" sz="3400">
                <a:uFillTx/>
              </a:rPr>
              <a:t>will</a:t>
            </a:r>
            <a:r>
              <a:rPr dirty="0" lang="it-IT" sz="3400">
                <a:uFillTx/>
              </a:rPr>
              <a:t> be </a:t>
            </a:r>
            <a:r>
              <a:rPr dirty="0" err="1" lang="it-IT" sz="3400">
                <a:uFillTx/>
              </a:rPr>
              <a:t>invited</a:t>
            </a:r>
            <a:r>
              <a:rPr dirty="0" lang="it-IT" sz="3400">
                <a:uFillTx/>
              </a:rPr>
              <a:t> to </a:t>
            </a:r>
            <a:r>
              <a:rPr dirty="0" err="1" lang="it-IT" sz="3400">
                <a:uFillTx/>
              </a:rPr>
              <a:t>their</a:t>
            </a:r>
            <a:r>
              <a:rPr dirty="0" lang="it-IT" sz="3400">
                <a:uFillTx/>
              </a:rPr>
              <a:t> home or </a:t>
            </a:r>
            <a:r>
              <a:rPr dirty="0" err="1" lang="it-IT" sz="3400">
                <a:uFillTx/>
              </a:rPr>
              <a:t>restaurant</a:t>
            </a:r>
            <a:r>
              <a:rPr dirty="0" lang="it-IT" sz="3400">
                <a:uFillTx/>
              </a:rPr>
              <a:t>.</a:t>
            </a:r>
          </a:p>
        </p:txBody>
      </p:sp>
      <p:pic>
        <p:nvPicPr>
          <p:cNvPr xmlns:c="http://schemas.openxmlformats.org/drawingml/2006/chart" xmlns:pic="http://schemas.openxmlformats.org/drawingml/2006/picture" xmlns:dgm="http://schemas.openxmlformats.org/drawingml/2006/diagram" id="3" name="Immagine 2"/>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lum/>
          </a:blip>
          <a:srcRect/>
          <a:stretch>
            <a:fillRect/>
          </a:stretch>
        </p:blipFill>
        <p:spPr xmlns:c="http://schemas.openxmlformats.org/drawingml/2006/chart" xmlns:pic="http://schemas.openxmlformats.org/drawingml/2006/picture" xmlns:dgm="http://schemas.openxmlformats.org/drawingml/2006/diagram">
          <a:xfrm>
            <a:off x="136080" y="3235320"/>
            <a:ext cx="4596120" cy="4052160"/>
          </a:xfrm>
          <a:prstGeom prst="rect">
            <a:avLst/>
          </a:prstGeom>
          <a:noFill/>
          <a:ln>
            <a:noFill/>
          </a:ln>
        </p:spPr>
      </p:pic>
      <p:pic>
        <p:nvPicPr>
          <p:cNvPr xmlns:c="http://schemas.openxmlformats.org/drawingml/2006/chart" xmlns:pic="http://schemas.openxmlformats.org/drawingml/2006/picture" xmlns:dgm="http://schemas.openxmlformats.org/drawingml/2006/diagram" id="4" name="Immagine 3"/>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4">
            <a:lum/>
          </a:blip>
          <a:srcRect/>
          <a:stretch>
            <a:fillRect/>
          </a:stretch>
        </p:blipFill>
        <p:spPr xmlns:c="http://schemas.openxmlformats.org/drawingml/2006/chart" xmlns:pic="http://schemas.openxmlformats.org/drawingml/2006/picture" xmlns:dgm="http://schemas.openxmlformats.org/drawingml/2006/diagram">
          <a:xfrm>
            <a:off x="4822921" y="3084120"/>
            <a:ext cx="5170680" cy="4309200"/>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name="page6">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olo 1"/>
          <p:cNvSpPr xmlns:c="http://schemas.openxmlformats.org/drawingml/2006/chart" xmlns:pic="http://schemas.openxmlformats.org/drawingml/2006/picture" xmlns:dgm="http://schemas.openxmlformats.org/drawingml/2006/diagram" txBox="1">
            <a:spLocks noGrp="1"/>
          </p:cNvSpPr>
          <p:nvPr>
            <p:ph idx="4294967295" type="title"/>
          </p:nvPr>
        </p:nvSpPr>
        <p:spPr xmlns:c="http://schemas.openxmlformats.org/drawingml/2006/chart" xmlns:pic="http://schemas.openxmlformats.org/drawingml/2006/picture" xmlns:dgm="http://schemas.openxmlformats.org/drawingml/2006/diagram">
          <a:xfrm>
            <a:off x="0" y="228600"/>
            <a:ext cx="9070975" cy="3373438"/>
          </a:xfrm>
        </p:spPr>
        <p:txBody xmlns:c="http://schemas.openxmlformats.org/drawingml/2006/chart" xmlns:pic="http://schemas.openxmlformats.org/drawingml/2006/picture" xmlns:dgm="http://schemas.openxmlformats.org/drawingml/2006/diagram">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dirty="0" lang="it-IT" sz="3400">
                <a:uFillTx/>
              </a:rPr>
              <a:t>The </a:t>
            </a:r>
            <a:r>
              <a:rPr dirty="0" err="1" lang="it-IT" sz="3400">
                <a:uFillTx/>
              </a:rPr>
              <a:t>clothing</a:t>
            </a:r>
            <a:r>
              <a:rPr dirty="0" lang="it-IT" sz="3400">
                <a:uFillTx/>
              </a:rPr>
              <a:t> </a:t>
            </a:r>
            <a:r>
              <a:rPr dirty="0" err="1" lang="it-IT" sz="3400">
                <a:uFillTx/>
              </a:rPr>
              <a:t>required</a:t>
            </a:r>
            <a:r>
              <a:rPr dirty="0" lang="it-IT" sz="3400">
                <a:uFillTx/>
              </a:rPr>
              <a:t> for the </a:t>
            </a:r>
            <a:r>
              <a:rPr dirty="0" err="1" lang="it-IT" sz="3400">
                <a:uFillTx/>
              </a:rPr>
              <a:t>guests</a:t>
            </a:r>
            <a:r>
              <a:rPr dirty="0" lang="it-IT" sz="3400">
                <a:uFillTx/>
              </a:rPr>
              <a:t> </a:t>
            </a:r>
            <a:r>
              <a:rPr dirty="0" err="1" lang="it-IT" sz="3400">
                <a:uFillTx/>
              </a:rPr>
              <a:t>is</a:t>
            </a:r>
            <a:r>
              <a:rPr dirty="0" lang="it-IT" sz="3400">
                <a:uFillTx/>
              </a:rPr>
              <a:t> </a:t>
            </a:r>
            <a:r>
              <a:rPr dirty="0" err="1" lang="it-IT" sz="3400">
                <a:uFillTx/>
              </a:rPr>
              <a:t>certainly</a:t>
            </a:r>
            <a:r>
              <a:rPr dirty="0" lang="it-IT" sz="3400">
                <a:uFillTx/>
              </a:rPr>
              <a:t> </a:t>
            </a:r>
            <a:r>
              <a:rPr dirty="0" err="1" lang="it-IT" sz="3400">
                <a:uFillTx/>
              </a:rPr>
              <a:t>sober</a:t>
            </a:r>
            <a:r>
              <a:rPr dirty="0" lang="it-IT" sz="3400">
                <a:uFillTx/>
              </a:rPr>
              <a:t>: complete </a:t>
            </a:r>
            <a:r>
              <a:rPr dirty="0" err="1" lang="it-IT" sz="3400">
                <a:uFillTx/>
              </a:rPr>
              <a:t>suit</a:t>
            </a:r>
            <a:r>
              <a:rPr dirty="0" lang="it-IT" sz="3400">
                <a:uFillTx/>
              </a:rPr>
              <a:t> with </a:t>
            </a:r>
            <a:r>
              <a:rPr dirty="0" err="1" lang="it-IT" sz="3400">
                <a:uFillTx/>
              </a:rPr>
              <a:t>jacket</a:t>
            </a:r>
            <a:r>
              <a:rPr dirty="0" lang="it-IT" sz="3400">
                <a:uFillTx/>
              </a:rPr>
              <a:t> and </a:t>
            </a:r>
            <a:r>
              <a:rPr dirty="0" err="1" lang="it-IT" sz="3400">
                <a:uFillTx/>
              </a:rPr>
              <a:t>tie</a:t>
            </a:r>
            <a:r>
              <a:rPr dirty="0" lang="it-IT" sz="3400">
                <a:uFillTx/>
              </a:rPr>
              <a:t> for gentlemen and tailleur or </a:t>
            </a:r>
            <a:r>
              <a:rPr dirty="0" err="1" lang="it-IT" sz="3400">
                <a:uFillTx/>
              </a:rPr>
              <a:t>suit</a:t>
            </a:r>
            <a:r>
              <a:rPr dirty="0" lang="it-IT" sz="3400">
                <a:uFillTx/>
              </a:rPr>
              <a:t> for the ladies. </a:t>
            </a:r>
            <a:r>
              <a:rPr dirty="0" err="1" lang="it-IT" sz="3400">
                <a:uFillTx/>
              </a:rPr>
              <a:t>During</a:t>
            </a:r>
            <a:r>
              <a:rPr dirty="0" lang="it-IT" sz="3400">
                <a:uFillTx/>
              </a:rPr>
              <a:t> the </a:t>
            </a:r>
            <a:r>
              <a:rPr dirty="0" err="1" lang="it-IT" sz="3400">
                <a:uFillTx/>
              </a:rPr>
              <a:t>ceremony</a:t>
            </a:r>
            <a:r>
              <a:rPr dirty="0" lang="it-IT" sz="3400">
                <a:uFillTx/>
              </a:rPr>
              <a:t>, the baby </a:t>
            </a:r>
            <a:r>
              <a:rPr dirty="0" err="1" lang="it-IT" sz="3400">
                <a:uFillTx/>
              </a:rPr>
              <a:t>will</a:t>
            </a:r>
            <a:r>
              <a:rPr dirty="0" lang="it-IT" sz="3400">
                <a:uFillTx/>
              </a:rPr>
              <a:t> </a:t>
            </a:r>
            <a:r>
              <a:rPr dirty="0" err="1" lang="it-IT" sz="3400">
                <a:uFillTx/>
              </a:rPr>
              <a:t>wear</a:t>
            </a:r>
            <a:r>
              <a:rPr dirty="0" lang="it-IT" sz="3400">
                <a:uFillTx/>
              </a:rPr>
              <a:t> the </a:t>
            </a:r>
            <a:r>
              <a:rPr dirty="0" err="1" lang="it-IT" sz="3400">
                <a:uFillTx/>
              </a:rPr>
              <a:t>symbolic</a:t>
            </a:r>
            <a:r>
              <a:rPr dirty="0" lang="it-IT" sz="3400">
                <a:uFillTx/>
              </a:rPr>
              <a:t> </a:t>
            </a:r>
            <a:r>
              <a:rPr dirty="0" err="1" lang="it-IT" sz="3400">
                <a:uFillTx/>
              </a:rPr>
              <a:t>white</a:t>
            </a:r>
            <a:r>
              <a:rPr dirty="0" lang="it-IT" sz="3400">
                <a:uFillTx/>
              </a:rPr>
              <a:t> </a:t>
            </a:r>
            <a:r>
              <a:rPr dirty="0" err="1" lang="it-IT" sz="3400">
                <a:uFillTx/>
              </a:rPr>
              <a:t>dress</a:t>
            </a:r>
            <a:r>
              <a:rPr dirty="0" lang="it-IT" sz="3400">
                <a:uFillTx/>
              </a:rPr>
              <a:t> </a:t>
            </a:r>
            <a:r>
              <a:rPr dirty="0" err="1" lang="it-IT" sz="3400">
                <a:uFillTx/>
              </a:rPr>
              <a:t>but</a:t>
            </a:r>
            <a:r>
              <a:rPr dirty="0" lang="it-IT" sz="3400">
                <a:uFillTx/>
              </a:rPr>
              <a:t> for the </a:t>
            </a:r>
            <a:r>
              <a:rPr dirty="0" err="1" lang="it-IT" sz="3400">
                <a:uFillTx/>
              </a:rPr>
              <a:t>remaining</a:t>
            </a:r>
            <a:r>
              <a:rPr dirty="0" lang="it-IT" sz="3400">
                <a:uFillTx/>
              </a:rPr>
              <a:t> time he/</a:t>
            </a:r>
            <a:r>
              <a:rPr dirty="0" err="1" lang="it-IT" sz="3400">
                <a:uFillTx/>
              </a:rPr>
              <a:t>she</a:t>
            </a:r>
            <a:r>
              <a:rPr dirty="0" lang="it-IT" sz="3400">
                <a:uFillTx/>
              </a:rPr>
              <a:t> </a:t>
            </a:r>
            <a:r>
              <a:rPr dirty="0" err="1" lang="it-IT" sz="3400">
                <a:uFillTx/>
              </a:rPr>
              <a:t>will</a:t>
            </a:r>
            <a:r>
              <a:rPr dirty="0" lang="it-IT" sz="3400">
                <a:uFillTx/>
              </a:rPr>
              <a:t> be </a:t>
            </a:r>
            <a:r>
              <a:rPr dirty="0" err="1" lang="it-IT" sz="3400">
                <a:uFillTx/>
              </a:rPr>
              <a:t>dressed</a:t>
            </a:r>
            <a:r>
              <a:rPr dirty="0" lang="it-IT" sz="3400">
                <a:uFillTx/>
              </a:rPr>
              <a:t> </a:t>
            </a:r>
            <a:r>
              <a:rPr dirty="0" err="1" lang="it-IT" sz="3400">
                <a:uFillTx/>
              </a:rPr>
              <a:t>according</a:t>
            </a:r>
            <a:r>
              <a:rPr dirty="0" lang="it-IT" sz="3400">
                <a:uFillTx/>
              </a:rPr>
              <a:t> to the taste of the </a:t>
            </a:r>
            <a:r>
              <a:rPr dirty="0" err="1" lang="it-IT" sz="3400">
                <a:uFillTx/>
              </a:rPr>
              <a:t>parents</a:t>
            </a:r>
            <a:r>
              <a:rPr dirty="0" lang="it-IT" sz="3400">
                <a:uFillTx/>
              </a:rPr>
              <a:t> .</a:t>
            </a:r>
          </a:p>
        </p:txBody>
      </p:sp>
      <p:pic>
        <p:nvPicPr>
          <p:cNvPr xmlns:c="http://schemas.openxmlformats.org/drawingml/2006/chart" xmlns:pic="http://schemas.openxmlformats.org/drawingml/2006/picture" xmlns:dgm="http://schemas.openxmlformats.org/drawingml/2006/diagram" id="3" name="Immagine 2"/>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lum/>
          </a:blip>
          <a:srcRect/>
          <a:stretch>
            <a:fillRect/>
          </a:stretch>
        </p:blipFill>
        <p:spPr xmlns:c="http://schemas.openxmlformats.org/drawingml/2006/chart" xmlns:pic="http://schemas.openxmlformats.org/drawingml/2006/picture" xmlns:dgm="http://schemas.openxmlformats.org/drawingml/2006/diagram">
          <a:xfrm>
            <a:off x="378000" y="3870361"/>
            <a:ext cx="3401640" cy="3507839"/>
          </a:xfrm>
          <a:prstGeom prst="rect">
            <a:avLst/>
          </a:prstGeom>
          <a:noFill/>
          <a:ln>
            <a:noFill/>
          </a:ln>
        </p:spPr>
      </p:pic>
      <p:pic>
        <p:nvPicPr>
          <p:cNvPr xmlns:c="http://schemas.openxmlformats.org/drawingml/2006/chart" xmlns:pic="http://schemas.openxmlformats.org/drawingml/2006/picture" xmlns:dgm="http://schemas.openxmlformats.org/drawingml/2006/diagram" id="4" name="Immagine 3"/>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4">
            <a:lum/>
          </a:blip>
          <a:srcRect/>
          <a:stretch>
            <a:fillRect/>
          </a:stretch>
        </p:blipFill>
        <p:spPr xmlns:c="http://schemas.openxmlformats.org/drawingml/2006/chart" xmlns:pic="http://schemas.openxmlformats.org/drawingml/2006/picture" xmlns:dgm="http://schemas.openxmlformats.org/drawingml/2006/diagram">
          <a:xfrm>
            <a:off x="6440760" y="3825001"/>
            <a:ext cx="3220200" cy="3522960"/>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0" evt="onBegin">
                          <p:tn val="2"/>
                        </p:cond>
                      </p:stCondLst>
                      <p:childTnLst>
                        <p:par>
                          <p:cTn fill="hold" id="4">
                            <p:stCondLst>
                              <p:cond delay="0"/>
                            </p:stCondLst>
                            <p:childTnLst>
                              <p:par>
                                <p:cTn accel="1000" fill="hold" id="5" nodeType="withEffect" presetClass="entr">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strVal val="#ppt_w*0.05"/>
                                          </p:val>
                                        </p:tav>
                                        <p:tav tm="100000">
                                          <p:val>
                                            <p:strVal val="#ppt_w"/>
                                          </p:val>
                                        </p:tav>
                                      </p:tavLst>
                                    </p:anim>
                                    <p:anim calcmode="lin" valueType="num">
                                      <p:cBhvr>
                                        <p:cTn dur="500" fill="hold" id="8"/>
                                        <p:tgtEl>
                                          <p:spTgt spid="3"/>
                                        </p:tgtEl>
                                        <p:attrNameLst>
                                          <p:attrName>ppt_h</p:attrName>
                                        </p:attrNameLst>
                                      </p:cBhvr>
                                      <p:tavLst>
                                        <p:tav tm="0">
                                          <p:val>
                                            <p:strVal val="#ppt_h"/>
                                          </p:val>
                                        </p:tav>
                                        <p:tav tm="100000">
                                          <p:val>
                                            <p:strVal val="#ppt_h"/>
                                          </p:val>
                                        </p:tav>
                                      </p:tavLst>
                                    </p:anim>
                                    <p:anim calcmode="lin" valueType="num">
                                      <p:cBhvr>
                                        <p:cTn dur="500" fill="hold" id="9"/>
                                        <p:tgtEl>
                                          <p:spTgt spid="3"/>
                                        </p:tgtEl>
                                        <p:attrNameLst>
                                          <p:attrName>ppt_x</p:attrName>
                                        </p:attrNameLst>
                                      </p:cBhvr>
                                      <p:tavLst>
                                        <p:tav tm="0">
                                          <p:val>
                                            <p:strVal val="#ppt_x-.2"/>
                                          </p:val>
                                        </p:tav>
                                        <p:tav tm="100000">
                                          <p:val>
                                            <p:strVal val="#ppt_x"/>
                                          </p:val>
                                        </p:tav>
                                      </p:tavLst>
                                    </p:anim>
                                    <p:anim calcmode="lin" valueType="num">
                                      <p:cBhvr>
                                        <p:cTn dur="500" fill="hold" id="10"/>
                                        <p:tgtEl>
                                          <p:spTgt spid="3"/>
                                        </p:tgtEl>
                                        <p:attrNameLst>
                                          <p:attrName>ppt_y</p:attrName>
                                        </p:attrNameLst>
                                      </p:cBhvr>
                                      <p:tavLst>
                                        <p:tav tm="0">
                                          <p:val>
                                            <p:strVal val="#ppt_y"/>
                                          </p:val>
                                        </p:tav>
                                        <p:tav tm="100000">
                                          <p:val>
                                            <p:strVal val="#ppt_y"/>
                                          </p:val>
                                        </p:tav>
                                      </p:tavLst>
                                    </p:anim>
                                    <p:animEffect filter="fade" transition="in">
                                      <p:cBhvr>
                                        <p:cTn dur="500" id="11"/>
                                        <p:tgtEl>
                                          <p:spTgt spid="3"/>
                                        </p:tgtEl>
                                      </p:cBhvr>
                                    </p:animEffect>
                                  </p:childTnLst>
                                </p:cTn>
                              </p:par>
                              <p:par>
                                <p:cTn accel="1000" fill="hold" id="12" nodeType="withEffect" presetClass="entr">
                                  <p:stCondLst>
                                    <p:cond delay="0"/>
                                  </p:stCondLst>
                                  <p:childTnLst>
                                    <p:set>
                                      <p:cBhvr>
                                        <p:cTn dur="1" fill="hold" id="13">
                                          <p:stCondLst>
                                            <p:cond delay="0"/>
                                          </p:stCondLst>
                                        </p:cTn>
                                        <p:tgtEl>
                                          <p:spTgt spid="4"/>
                                        </p:tgtEl>
                                        <p:attrNameLst>
                                          <p:attrName>style.visibility</p:attrName>
                                        </p:attrNameLst>
                                      </p:cBhvr>
                                      <p:to>
                                        <p:strVal val="visible"/>
                                      </p:to>
                                    </p:set>
                                    <p:anim calcmode="lin" valueType="num">
                                      <p:cBhvr>
                                        <p:cTn dur="500" fill="hold" id="14"/>
                                        <p:tgtEl>
                                          <p:spTgt spid="4"/>
                                        </p:tgtEl>
                                        <p:attrNameLst>
                                          <p:attrName>ppt_w</p:attrName>
                                        </p:attrNameLst>
                                      </p:cBhvr>
                                      <p:tavLst>
                                        <p:tav tm="0">
                                          <p:val>
                                            <p:strVal val="#ppt_w*0.05"/>
                                          </p:val>
                                        </p:tav>
                                        <p:tav tm="100000">
                                          <p:val>
                                            <p:strVal val="#ppt_w"/>
                                          </p:val>
                                        </p:tav>
                                      </p:tavLst>
                                    </p:anim>
                                    <p:anim calcmode="lin" valueType="num">
                                      <p:cBhvr>
                                        <p:cTn dur="500" fill="hold" id="15"/>
                                        <p:tgtEl>
                                          <p:spTgt spid="4"/>
                                        </p:tgtEl>
                                        <p:attrNameLst>
                                          <p:attrName>ppt_h</p:attrName>
                                        </p:attrNameLst>
                                      </p:cBhvr>
                                      <p:tavLst>
                                        <p:tav tm="0">
                                          <p:val>
                                            <p:strVal val="#ppt_h"/>
                                          </p:val>
                                        </p:tav>
                                        <p:tav tm="100000">
                                          <p:val>
                                            <p:strVal val="#ppt_h"/>
                                          </p:val>
                                        </p:tav>
                                      </p:tavLst>
                                    </p:anim>
                                    <p:anim calcmode="lin" valueType="num">
                                      <p:cBhvr>
                                        <p:cTn dur="500" fill="hold" id="16"/>
                                        <p:tgtEl>
                                          <p:spTgt spid="4"/>
                                        </p:tgtEl>
                                        <p:attrNameLst>
                                          <p:attrName>ppt_x</p:attrName>
                                        </p:attrNameLst>
                                      </p:cBhvr>
                                      <p:tavLst>
                                        <p:tav tm="0">
                                          <p:val>
                                            <p:strVal val="#ppt_x-.2"/>
                                          </p:val>
                                        </p:tav>
                                        <p:tav tm="100000">
                                          <p:val>
                                            <p:strVal val="#ppt_x"/>
                                          </p:val>
                                        </p:tav>
                                      </p:tavLst>
                                    </p:anim>
                                    <p:anim calcmode="lin" valueType="num">
                                      <p:cBhvr>
                                        <p:cTn dur="500" fill="hold" id="17"/>
                                        <p:tgtEl>
                                          <p:spTgt spid="4"/>
                                        </p:tgtEl>
                                        <p:attrNameLst>
                                          <p:attrName>ppt_y</p:attrName>
                                        </p:attrNameLst>
                                      </p:cBhvr>
                                      <p:tavLst>
                                        <p:tav tm="0">
                                          <p:val>
                                            <p:strVal val="#ppt_y"/>
                                          </p:val>
                                        </p:tav>
                                        <p:tav tm="100000">
                                          <p:val>
                                            <p:strVal val="#ppt_y"/>
                                          </p:val>
                                        </p:tav>
                                      </p:tavLst>
                                    </p:anim>
                                    <p:animEffect filter="fade" transition="in">
                                      <p:cBhvr>
                                        <p:cTn dur="500" id="18"/>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name="page7">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olo 1"/>
          <p:cNvSpPr xmlns:c="http://schemas.openxmlformats.org/drawingml/2006/chart" xmlns:pic="http://schemas.openxmlformats.org/drawingml/2006/picture" xmlns:dgm="http://schemas.openxmlformats.org/drawingml/2006/diagram" txBox="1">
            <a:spLocks noGrp="1"/>
          </p:cNvSpPr>
          <p:nvPr>
            <p:ph idx="4294967295" type="title"/>
          </p:nvPr>
        </p:nvSpPr>
        <p:spPr xmlns:c="http://schemas.openxmlformats.org/drawingml/2006/chart" xmlns:pic="http://schemas.openxmlformats.org/drawingml/2006/picture" xmlns:dgm="http://schemas.openxmlformats.org/drawingml/2006/diagram">
          <a:xfrm>
            <a:off x="0" y="301625"/>
            <a:ext cx="9072563" cy="1262063"/>
          </a:xfrm>
        </p:spPr>
        <p:txBody xmlns:c="http://schemas.openxmlformats.org/drawingml/2006/chart" xmlns:pic="http://schemas.openxmlformats.org/drawingml/2006/picture" xmlns:dgm="http://schemas.openxmlformats.org/drawingml/2006/diagram">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dirty="0" lang="it-IT" sz="3400">
                <a:uFillTx/>
              </a:rPr>
              <a:t>The </a:t>
            </a:r>
            <a:r>
              <a:rPr dirty="0" err="1" lang="it-IT" sz="3400">
                <a:uFillTx/>
              </a:rPr>
              <a:t>tradition</a:t>
            </a:r>
            <a:r>
              <a:rPr dirty="0" lang="it-IT" sz="3400">
                <a:uFillTx/>
              </a:rPr>
              <a:t> </a:t>
            </a:r>
            <a:r>
              <a:rPr dirty="0" err="1" lang="it-IT" sz="3400">
                <a:uFillTx/>
              </a:rPr>
              <a:t>wants</a:t>
            </a:r>
            <a:r>
              <a:rPr dirty="0" lang="it-IT" sz="3400">
                <a:uFillTx/>
              </a:rPr>
              <a:t> </a:t>
            </a:r>
            <a:r>
              <a:rPr dirty="0" err="1" lang="it-IT" sz="3400">
                <a:uFillTx/>
              </a:rPr>
              <a:t>that</a:t>
            </a:r>
            <a:r>
              <a:rPr dirty="0" lang="it-IT" sz="3400">
                <a:uFillTx/>
              </a:rPr>
              <a:t> the </a:t>
            </a:r>
            <a:r>
              <a:rPr dirty="0" err="1" lang="it-IT" sz="3400">
                <a:uFillTx/>
              </a:rPr>
              <a:t>people</a:t>
            </a:r>
            <a:r>
              <a:rPr dirty="0" lang="it-IT" sz="3400">
                <a:uFillTx/>
              </a:rPr>
              <a:t> </a:t>
            </a:r>
            <a:r>
              <a:rPr dirty="0" err="1" lang="it-IT" sz="3400">
                <a:uFillTx/>
              </a:rPr>
              <a:t>invited</a:t>
            </a:r>
            <a:r>
              <a:rPr dirty="0" lang="it-IT" sz="3400">
                <a:uFillTx/>
              </a:rPr>
              <a:t> to the </a:t>
            </a:r>
            <a:r>
              <a:rPr dirty="0" err="1" lang="it-IT" sz="3400">
                <a:uFillTx/>
              </a:rPr>
              <a:t>baptism</a:t>
            </a:r>
            <a:r>
              <a:rPr dirty="0" lang="it-IT" sz="3400">
                <a:uFillTx/>
              </a:rPr>
              <a:t> </a:t>
            </a:r>
            <a:r>
              <a:rPr dirty="0" err="1" lang="it-IT" sz="3400">
                <a:uFillTx/>
              </a:rPr>
              <a:t>offer</a:t>
            </a:r>
            <a:r>
              <a:rPr dirty="0" lang="it-IT" sz="3400">
                <a:uFillTx/>
              </a:rPr>
              <a:t> a </a:t>
            </a:r>
            <a:r>
              <a:rPr dirty="0" err="1" lang="it-IT" sz="3400">
                <a:uFillTx/>
              </a:rPr>
              <a:t>gift</a:t>
            </a:r>
            <a:r>
              <a:rPr dirty="0" lang="it-IT" sz="3400">
                <a:uFillTx/>
              </a:rPr>
              <a:t>, </a:t>
            </a:r>
            <a:r>
              <a:rPr dirty="0" err="1" lang="it-IT" sz="3400">
                <a:uFillTx/>
              </a:rPr>
              <a:t>such</a:t>
            </a:r>
            <a:r>
              <a:rPr dirty="0" lang="it-IT" sz="3400">
                <a:uFillTx/>
              </a:rPr>
              <a:t> </a:t>
            </a:r>
            <a:r>
              <a:rPr dirty="0" err="1" lang="it-IT" sz="3400">
                <a:uFillTx/>
              </a:rPr>
              <a:t>as</a:t>
            </a:r>
            <a:r>
              <a:rPr dirty="0" lang="it-IT" sz="3400">
                <a:uFillTx/>
              </a:rPr>
              <a:t> </a:t>
            </a:r>
            <a:r>
              <a:rPr dirty="0" err="1" lang="it-IT" sz="3400">
                <a:uFillTx/>
              </a:rPr>
              <a:t>golden</a:t>
            </a:r>
            <a:r>
              <a:rPr dirty="0" lang="it-IT" sz="3400">
                <a:uFillTx/>
              </a:rPr>
              <a:t> </a:t>
            </a:r>
            <a:r>
              <a:rPr dirty="0" err="1" lang="it-IT" sz="3400">
                <a:uFillTx/>
              </a:rPr>
              <a:t>necklaces</a:t>
            </a:r>
            <a:r>
              <a:rPr dirty="0" lang="it-IT" sz="3400">
                <a:uFillTx/>
              </a:rPr>
              <a:t> or </a:t>
            </a:r>
            <a:r>
              <a:rPr dirty="0" err="1" lang="it-IT" sz="3400">
                <a:uFillTx/>
              </a:rPr>
              <a:t>other</a:t>
            </a:r>
            <a:r>
              <a:rPr dirty="0" lang="it-IT" sz="3400">
                <a:uFillTx/>
              </a:rPr>
              <a:t> </a:t>
            </a:r>
            <a:r>
              <a:rPr dirty="0" err="1" lang="it-IT" sz="3400">
                <a:uFillTx/>
              </a:rPr>
              <a:t>jewellery</a:t>
            </a:r>
            <a:r>
              <a:rPr dirty="0" lang="it-IT" sz="3400">
                <a:uFillTx/>
              </a:rPr>
              <a:t>, to the </a:t>
            </a:r>
            <a:r>
              <a:rPr dirty="0" err="1" lang="it-IT" sz="3400">
                <a:uFillTx/>
              </a:rPr>
              <a:t>child</a:t>
            </a:r>
            <a:r>
              <a:rPr dirty="0" lang="it-IT" sz="3400">
                <a:uFillTx/>
              </a:rPr>
              <a:t>.</a:t>
            </a:r>
          </a:p>
        </p:txBody>
      </p:sp>
      <p:pic>
        <p:nvPicPr>
          <p:cNvPr xmlns:c="http://schemas.openxmlformats.org/drawingml/2006/chart" xmlns:pic="http://schemas.openxmlformats.org/drawingml/2006/picture" xmlns:dgm="http://schemas.openxmlformats.org/drawingml/2006/diagram" id="3" name="Immagine 2"/>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lum/>
          </a:blip>
          <a:srcRect/>
          <a:stretch>
            <a:fillRect/>
          </a:stretch>
        </p:blipFill>
        <p:spPr xmlns:c="http://schemas.openxmlformats.org/drawingml/2006/chart" xmlns:pic="http://schemas.openxmlformats.org/drawingml/2006/picture" xmlns:dgm="http://schemas.openxmlformats.org/drawingml/2006/diagram">
          <a:xfrm>
            <a:off x="302401" y="2676240"/>
            <a:ext cx="4807800" cy="4505040"/>
          </a:xfrm>
          <a:prstGeom prst="rect">
            <a:avLst/>
          </a:prstGeom>
          <a:noFill/>
          <a:ln>
            <a:noFill/>
          </a:ln>
        </p:spPr>
      </p:pic>
      <p:pic>
        <p:nvPicPr>
          <p:cNvPr xmlns:c="http://schemas.openxmlformats.org/drawingml/2006/chart" xmlns:pic="http://schemas.openxmlformats.org/drawingml/2006/picture" xmlns:dgm="http://schemas.openxmlformats.org/drawingml/2006/diagram" id="4" name="Immagine 3"/>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4">
            <a:lum/>
          </a:blip>
          <a:srcRect/>
          <a:stretch>
            <a:fillRect/>
          </a:stretch>
        </p:blipFill>
        <p:spPr xmlns:c="http://schemas.openxmlformats.org/drawingml/2006/chart" xmlns:pic="http://schemas.openxmlformats.org/drawingml/2006/picture" xmlns:dgm="http://schemas.openxmlformats.org/drawingml/2006/diagram">
          <a:xfrm>
            <a:off x="5306759" y="2706121"/>
            <a:ext cx="4520520" cy="4551119"/>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name="page8">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CasellaDiTesto 1"/>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80001" y="303120"/>
            <a:ext cx="10011960" cy="2017080"/>
          </a:xfrm>
          <a:prstGeom prst="rect">
            <a:avLst/>
          </a:prstGeom>
          <a:noFill/>
          <a:ln>
            <a:noFill/>
          </a:ln>
        </p:spPr>
        <p:txBody xmlns:c="http://schemas.openxmlformats.org/drawingml/2006/chart" xmlns:pic="http://schemas.openxmlformats.org/drawingml/2006/picture" xmlns:dgm="http://schemas.openxmlformats.org/drawingml/2006/diagram">
          <a:bodyPr anchorCtr="0" bIns="44996" compatLnSpc="0" lIns="89991" rIns="89991" tIns="44996" vert="horz" wrap="none"/>
          <a:lstStyle/>
          <a:p>
            <a:pPr hangingPunct="0">
              <a:defRPr sz="3400">
                <a:uFillTx/>
              </a:defRPr>
            </a:pPr>
            <a:r>
              <a:rPr dirty="0" lang="it-IT" sz="3200">
                <a:uFillTx/>
                <a:latin pitchFamily="18" typeface="Arial"/>
                <a:ea pitchFamily="2" typeface="Microsoft YaHei"/>
                <a:cs pitchFamily="2" typeface="Arial"/>
              </a:rPr>
              <a:t>The </a:t>
            </a:r>
            <a:r>
              <a:rPr dirty="0" err="1" lang="it-IT" sz="3200">
                <a:uFillTx/>
                <a:latin pitchFamily="18" typeface="Arial"/>
                <a:ea pitchFamily="2" typeface="Microsoft YaHei"/>
                <a:cs pitchFamily="2" typeface="Arial"/>
              </a:rPr>
              <a:t>parents</a:t>
            </a:r>
            <a:r>
              <a:rPr dirty="0" lang="it-IT" sz="3200">
                <a:uFillTx/>
                <a:latin pitchFamily="18" typeface="Arial"/>
                <a:ea pitchFamily="2" typeface="Microsoft YaHei"/>
                <a:cs pitchFamily="2" typeface="Arial"/>
              </a:rPr>
              <a:t> </a:t>
            </a:r>
            <a:r>
              <a:rPr dirty="0" err="1" lang="it-IT" sz="3200">
                <a:uFillTx/>
                <a:latin pitchFamily="18" typeface="Arial"/>
                <a:ea pitchFamily="2" typeface="Microsoft YaHei"/>
                <a:cs pitchFamily="2" typeface="Arial"/>
              </a:rPr>
              <a:t>will</a:t>
            </a:r>
            <a:r>
              <a:rPr dirty="0" lang="it-IT" sz="3200">
                <a:uFillTx/>
                <a:latin pitchFamily="18" typeface="Arial"/>
                <a:ea pitchFamily="2" typeface="Microsoft YaHei"/>
                <a:cs pitchFamily="2" typeface="Arial"/>
              </a:rPr>
              <a:t> </a:t>
            </a:r>
            <a:r>
              <a:rPr dirty="0" err="1" lang="it-IT" sz="3200">
                <a:uFillTx/>
                <a:latin pitchFamily="18" typeface="Arial"/>
                <a:ea pitchFamily="2" typeface="Microsoft YaHei"/>
                <a:cs pitchFamily="2" typeface="Arial"/>
              </a:rPr>
              <a:t>offer</a:t>
            </a:r>
            <a:r>
              <a:rPr dirty="0" lang="it-IT" sz="3200">
                <a:uFillTx/>
                <a:latin pitchFamily="18" typeface="Arial"/>
                <a:ea pitchFamily="2" typeface="Microsoft YaHei"/>
                <a:cs pitchFamily="2" typeface="Arial"/>
              </a:rPr>
              <a:t> small </a:t>
            </a:r>
            <a:r>
              <a:rPr dirty="0" err="1" lang="it-IT" sz="3200">
                <a:uFillTx/>
                <a:latin pitchFamily="18" typeface="Arial"/>
                <a:ea pitchFamily="2" typeface="Microsoft YaHei"/>
                <a:cs pitchFamily="2" typeface="Arial"/>
              </a:rPr>
              <a:t>bags</a:t>
            </a:r>
            <a:r>
              <a:rPr dirty="0" lang="it-IT" sz="3200">
                <a:uFillTx/>
                <a:latin pitchFamily="18" typeface="Arial"/>
                <a:ea pitchFamily="2" typeface="Microsoft YaHei"/>
                <a:cs pitchFamily="2" typeface="Arial"/>
              </a:rPr>
              <a:t> with </a:t>
            </a:r>
            <a:r>
              <a:rPr dirty="0" err="1" lang="it-IT" sz="3200">
                <a:uFillTx/>
                <a:latin pitchFamily="18" typeface="Arial"/>
                <a:ea pitchFamily="2" typeface="Microsoft YaHei"/>
                <a:cs pitchFamily="2" typeface="Arial"/>
              </a:rPr>
              <a:t>pink</a:t>
            </a:r>
            <a:r>
              <a:rPr dirty="0" lang="it-IT" sz="3200">
                <a:uFillTx/>
                <a:latin pitchFamily="18" typeface="Arial"/>
                <a:ea pitchFamily="2" typeface="Microsoft YaHei"/>
                <a:cs pitchFamily="2" typeface="Arial"/>
              </a:rPr>
              <a:t> or blue</a:t>
            </a:r>
          </a:p>
          <a:p>
            <a:pPr hangingPunct="0">
              <a:defRPr sz="3400">
                <a:uFillTx/>
              </a:defRPr>
            </a:pPr>
            <a:r>
              <a:rPr dirty="0" lang="it-IT" sz="3200">
                <a:uFillTx/>
                <a:latin pitchFamily="18" typeface="Arial"/>
                <a:ea pitchFamily="2" typeface="Microsoft YaHei"/>
                <a:cs pitchFamily="2" typeface="Arial"/>
              </a:rPr>
              <a:t> </a:t>
            </a:r>
            <a:r>
              <a:rPr dirty="0" err="1" lang="it-IT" sz="3200">
                <a:uFillTx/>
                <a:latin pitchFamily="18" typeface="Arial"/>
                <a:ea pitchFamily="2" typeface="Microsoft YaHei"/>
                <a:cs pitchFamily="2" typeface="Arial"/>
              </a:rPr>
              <a:t>sugared</a:t>
            </a:r>
            <a:r>
              <a:rPr dirty="0" lang="it-IT" sz="3200">
                <a:uFillTx/>
                <a:latin pitchFamily="18" typeface="Arial"/>
                <a:ea pitchFamily="2" typeface="Microsoft YaHei"/>
                <a:cs pitchFamily="2" typeface="Arial"/>
              </a:rPr>
              <a:t> </a:t>
            </a:r>
            <a:r>
              <a:rPr dirty="0" err="1" lang="it-IT" sz="3200">
                <a:uFillTx/>
                <a:latin pitchFamily="18" typeface="Arial"/>
                <a:ea pitchFamily="2" typeface="Microsoft YaHei"/>
                <a:cs pitchFamily="2" typeface="Arial"/>
              </a:rPr>
              <a:t>almonds</a:t>
            </a:r>
            <a:r>
              <a:rPr dirty="0" lang="it-IT" sz="3200">
                <a:uFillTx/>
                <a:latin pitchFamily="18" typeface="Arial"/>
                <a:ea pitchFamily="2" typeface="Microsoft YaHei"/>
                <a:cs pitchFamily="2" typeface="Arial"/>
              </a:rPr>
              <a:t>, </a:t>
            </a:r>
            <a:r>
              <a:rPr dirty="0" err="1" lang="it-IT" sz="3200">
                <a:uFillTx/>
                <a:latin pitchFamily="18" typeface="Arial"/>
                <a:ea pitchFamily="2" typeface="Microsoft YaHei"/>
                <a:cs pitchFamily="2" typeface="Arial"/>
              </a:rPr>
              <a:t>according</a:t>
            </a:r>
            <a:r>
              <a:rPr dirty="0" lang="it-IT" sz="3200">
                <a:uFillTx/>
                <a:latin pitchFamily="18" typeface="Arial"/>
                <a:ea pitchFamily="2" typeface="Microsoft YaHei"/>
                <a:cs pitchFamily="2" typeface="Arial"/>
              </a:rPr>
              <a:t> to the </a:t>
            </a:r>
            <a:r>
              <a:rPr dirty="0" err="1" lang="it-IT" sz="3200">
                <a:uFillTx/>
                <a:latin pitchFamily="18" typeface="Arial"/>
                <a:ea pitchFamily="2" typeface="Microsoft YaHei"/>
                <a:cs pitchFamily="2" typeface="Arial"/>
              </a:rPr>
              <a:t>newborn</a:t>
            </a:r>
            <a:r>
              <a:rPr dirty="0" lang="it-IT" sz="3200">
                <a:uFillTx/>
                <a:latin pitchFamily="18" typeface="Arial"/>
                <a:ea pitchFamily="2" typeface="Microsoft YaHei"/>
                <a:cs pitchFamily="2" typeface="Arial"/>
              </a:rPr>
              <a:t> sex, to </a:t>
            </a:r>
          </a:p>
          <a:p>
            <a:pPr hangingPunct="0">
              <a:defRPr sz="3400">
                <a:uFillTx/>
              </a:defRPr>
            </a:pPr>
            <a:r>
              <a:rPr dirty="0" err="1" lang="it-IT" sz="3200">
                <a:uFillTx/>
                <a:latin pitchFamily="18" typeface="Arial"/>
                <a:ea pitchFamily="2" typeface="Microsoft YaHei"/>
                <a:cs pitchFamily="2" typeface="Arial"/>
              </a:rPr>
              <a:t>those</a:t>
            </a:r>
            <a:r>
              <a:rPr dirty="0" lang="it-IT" sz="3200">
                <a:uFillTx/>
                <a:latin pitchFamily="18" typeface="Arial"/>
                <a:ea pitchFamily="2" typeface="Microsoft YaHei"/>
                <a:cs pitchFamily="2" typeface="Arial"/>
              </a:rPr>
              <a:t> </a:t>
            </a:r>
            <a:r>
              <a:rPr dirty="0" err="1" lang="it-IT" sz="3200">
                <a:uFillTx/>
                <a:latin pitchFamily="18" typeface="Arial"/>
                <a:ea pitchFamily="2" typeface="Microsoft YaHei"/>
                <a:cs pitchFamily="2" typeface="Arial"/>
              </a:rPr>
              <a:t>who</a:t>
            </a:r>
            <a:r>
              <a:rPr dirty="0" lang="it-IT" sz="3200">
                <a:uFillTx/>
                <a:latin pitchFamily="18" typeface="Arial"/>
                <a:ea pitchFamily="2" typeface="Microsoft YaHei"/>
                <a:cs pitchFamily="2" typeface="Arial"/>
              </a:rPr>
              <a:t> </a:t>
            </a:r>
            <a:r>
              <a:rPr dirty="0" err="1" lang="it-IT" sz="3200">
                <a:uFillTx/>
                <a:latin pitchFamily="18" typeface="Arial"/>
                <a:ea pitchFamily="2" typeface="Microsoft YaHei"/>
                <a:cs pitchFamily="2" typeface="Arial"/>
              </a:rPr>
              <a:t>took</a:t>
            </a:r>
            <a:r>
              <a:rPr dirty="0" lang="it-IT" sz="3200">
                <a:uFillTx/>
                <a:latin pitchFamily="18" typeface="Arial"/>
                <a:ea pitchFamily="2" typeface="Microsoft YaHei"/>
                <a:cs pitchFamily="2" typeface="Arial"/>
              </a:rPr>
              <a:t> part in the </a:t>
            </a:r>
            <a:r>
              <a:rPr dirty="0" err="1" lang="it-IT" sz="3200">
                <a:uFillTx/>
                <a:latin pitchFamily="18" typeface="Arial"/>
                <a:ea pitchFamily="2" typeface="Microsoft YaHei"/>
                <a:cs pitchFamily="2" typeface="Arial"/>
              </a:rPr>
              <a:t>ceremony</a:t>
            </a:r>
            <a:r>
              <a:rPr dirty="0" lang="it-IT" sz="3200">
                <a:uFillTx/>
                <a:latin pitchFamily="18" typeface="Arial"/>
                <a:ea pitchFamily="2" typeface="Microsoft YaHei"/>
                <a:cs pitchFamily="2" typeface="Arial"/>
              </a:rPr>
              <a:t>.</a:t>
            </a:r>
          </a:p>
        </p:txBody>
      </p:sp>
      <p:pic>
        <p:nvPicPr>
          <p:cNvPr xmlns:c="http://schemas.openxmlformats.org/drawingml/2006/chart" xmlns:pic="http://schemas.openxmlformats.org/drawingml/2006/picture" xmlns:dgm="http://schemas.openxmlformats.org/drawingml/2006/diagram" id="3" name="Immagine 2"/>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lum/>
          </a:blip>
          <a:srcRect/>
          <a:stretch>
            <a:fillRect/>
          </a:stretch>
        </p:blipFill>
        <p:spPr xmlns:c="http://schemas.openxmlformats.org/drawingml/2006/chart" xmlns:pic="http://schemas.openxmlformats.org/drawingml/2006/picture" xmlns:dgm="http://schemas.openxmlformats.org/drawingml/2006/diagram">
          <a:xfrm>
            <a:off x="1264027" y="1917369"/>
            <a:ext cx="7680600" cy="4883400"/>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theme/theme1.xml><?xml version="1.0" encoding="utf-8"?>
<a:theme xmlns:a="http://schemas.openxmlformats.org/drawingml/2006/main" xmlns:c="http://schemas.openxmlformats.org/drawingml/2006/chart" xmlns:pic="http://schemas.openxmlformats.org/drawingml/2006/picture" xmlns:dgm="http://schemas.openxmlformats.org/drawingml/2006/diagram" xmlns:p="http://schemas.openxmlformats.org/presentationml/2006/main" xmlns:s="http://schemas.openxmlformats.org/officeDocument/2006/sharedTypes" xmlns:r="http://schemas.openxmlformats.org/officeDocument/2006/relationships"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xmlns:c="http://schemas.openxmlformats.org/drawingml/2006/chart" xmlns:pic="http://schemas.openxmlformats.org/drawingml/2006/picture" xmlns:dgm="http://schemas.openxmlformats.org/drawingml/2006/diagram" xmlns:p="http://schemas.openxmlformats.org/presentationml/2006/main" xmlns:s="http://schemas.openxmlformats.org/officeDocument/2006/sharedTypes" xmlns:r="http://schemas.openxmlformats.org/officeDocument/2006/relationships"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3.xml><?xml version="1.0" encoding="utf-8"?>
<a:theme xmlns:a="http://schemas.openxmlformats.org/drawingml/2006/main" xmlns:c="http://schemas.openxmlformats.org/drawingml/2006/chart" xmlns:pic="http://schemas.openxmlformats.org/drawingml/2006/picture" xmlns:dgm="http://schemas.openxmlformats.org/drawingml/2006/diagram" xmlns:p="http://schemas.openxmlformats.org/presentationml/2006/main" xmlns:s="http://schemas.openxmlformats.org/officeDocument/2006/sharedTypes" xmlns:r="http://schemas.openxmlformats.org/officeDocument/2006/relationships"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107</TotalTime>
  <Words>928</Words>
  <Application>Microsoft Office PowerPoint</Application>
  <PresentationFormat>Personalizzato</PresentationFormat>
  <Paragraphs>60</Paragraphs>
  <Slides>30</Slides>
  <Notes>10</Notes>
  <HiddenSlides>0</HiddenSlides>
  <MMClips>0</MMClips>
  <ScaleCrop>false</ScaleCrop>
  <HeadingPairs>
    <vt:vector size="4" baseType="variant">
      <vt:variant>
        <vt:lpstr>Tema</vt:lpstr>
      </vt:variant>
      <vt:variant>
        <vt:i4>1</vt:i4>
      </vt:variant>
      <vt:variant>
        <vt:lpstr>Titoli diapositive</vt:lpstr>
      </vt:variant>
      <vt:variant>
        <vt:i4>30</vt:i4>
      </vt:variant>
    </vt:vector>
  </HeadingPairs>
  <TitlesOfParts>
    <vt:vector size="31" baseType="lpstr">
      <vt:lpstr>Tema di Office</vt:lpstr>
      <vt:lpstr> EVENTS TRADITIONS</vt:lpstr>
      <vt:lpstr>What is the Baptism? </vt:lpstr>
      <vt:lpstr>The usual form of Baptism among the earliest Christians involved the candidate's immersion, either totally or partially.</vt:lpstr>
      <vt:lpstr>Other common forms of Baptism now in use include pouring water three times on the forehead, a method called affusion.</vt:lpstr>
      <vt:lpstr>The parents choose the godmother and the godfather who have the function of accompanying the first steps of the new baptized, and above all of helping the parents in the Christian education of the child.</vt:lpstr>
      <vt:lpstr>At Baptism, in addition to mum, dad, godfather, godmother and grandparents will be present uncles with their children and those who are really close to the couple and the baby. After the ceremony the participants will be invited to their home or restaurant.</vt:lpstr>
      <vt:lpstr>The clothing required for the guests is certainly sober: complete suit with jacket and tie for gentlemen and tailleur or suit for the ladies. During the ceremony, the baby will wear the symbolic white dress but for the remaining time he/she will be dressed according to the taste of the parents .</vt:lpstr>
      <vt:lpstr>The tradition wants that the people invited to the baptism offer a gift, such as golden necklaces or other jewellery, to the child.</vt:lpstr>
      <vt:lpstr>Presentazione standard di PowerPoint</vt:lpstr>
      <vt:lpstr>     THE FIRST COMMUNION</vt:lpstr>
      <vt:lpstr>THE CLOTHES</vt:lpstr>
      <vt:lpstr>THE RITUAL</vt:lpstr>
      <vt:lpstr>THE PRESENTS</vt:lpstr>
      <vt:lpstr>THE FAVORS</vt:lpstr>
      <vt:lpstr>THE CONFIRMATION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THE SICILIAN WEELBARROW</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Baptism? </dc:title>
  <dc:creator>Docente</dc:creator>
  <cp:lastModifiedBy>Docente</cp:lastModifiedBy>
  <cp:revision>11</cp:revision>
  <dcterms:created xsi:type="dcterms:W3CDTF">2018-10-07T21:36:06Z</dcterms:created>
  <dcterms:modified xsi:type="dcterms:W3CDTF">2018-10-15T07:56:56Z</dcterms:modified>
</cp:coreProperties>
</file>