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2" r:id="rId9"/>
    <p:sldId id="261" r:id="rId10"/>
    <p:sldId id="266" r:id="rId11"/>
    <p:sldId id="260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5323-0209-455B-8D6A-6FDC0AC05A26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A86C-D3C9-4379-986A-B9E26125C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96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A86C-D3C9-4379-986A-B9E26125CA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52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A86C-D3C9-4379-986A-B9E26125CAF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42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5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2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01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9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70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04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03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4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4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96B2-0E7D-4699-8ABF-C9C7EEA2F285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6DF0-9A79-4C25-9E69-262BD9E817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74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355976" y="188640"/>
            <a:ext cx="4608512" cy="1584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134"/>
            <a:ext cx="1303982" cy="79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7" y="1124744"/>
            <a:ext cx="130718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7" y="2108939"/>
            <a:ext cx="1303331" cy="8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7" y="3212976"/>
            <a:ext cx="1303331" cy="78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7" y="4221089"/>
            <a:ext cx="130333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7" y="5229201"/>
            <a:ext cx="130333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562168" y="387821"/>
            <a:ext cx="4104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oper Black" pitchFamily="18" charset="0"/>
              </a:rPr>
              <a:t>ERASMUS + </a:t>
            </a:r>
          </a:p>
          <a:p>
            <a:r>
              <a:rPr lang="es-ES" sz="2800" dirty="0">
                <a:latin typeface="Cooper Black" pitchFamily="18" charset="0"/>
              </a:rPr>
              <a:t>LIFE</a:t>
            </a:r>
          </a:p>
          <a:p>
            <a:r>
              <a:rPr lang="es-ES" sz="2800" dirty="0">
                <a:latin typeface="Cooper Black" pitchFamily="18" charset="0"/>
              </a:rPr>
              <a:t>SPANISH TEAM</a:t>
            </a:r>
          </a:p>
        </p:txBody>
      </p:sp>
    </p:spTree>
    <p:extLst>
      <p:ext uri="{BB962C8B-B14F-4D97-AF65-F5344CB8AC3E}">
        <p14:creationId xmlns:p14="http://schemas.microsoft.com/office/powerpoint/2010/main" val="197394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836712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119">
            <a:off x="4915843" y="336649"/>
            <a:ext cx="798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23620" y="0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PAÍS </a:t>
            </a:r>
          </a:p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VASCO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" y="2132856"/>
            <a:ext cx="2538339" cy="343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2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" y="836712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8640">
            <a:off x="5575386" y="3359153"/>
            <a:ext cx="798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83768" y="366346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VALENCIA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284214" cy="349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5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 rot="-480000">
            <a:off x="937530" y="280865"/>
            <a:ext cx="66800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err="1">
                <a:ln w="50800"/>
                <a:solidFill>
                  <a:srgbClr val="FF0000"/>
                </a:solidFill>
              </a:rPr>
              <a:t>Traditional</a:t>
            </a:r>
            <a:endParaRPr lang="es-ES" sz="5400" b="1" dirty="0">
              <a:ln w="50800"/>
              <a:solidFill>
                <a:srgbClr val="FF0000"/>
              </a:solidFill>
            </a:endParaRPr>
          </a:p>
          <a:p>
            <a:pPr algn="ctr"/>
            <a:r>
              <a:rPr lang="es-E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           </a:t>
            </a:r>
            <a:r>
              <a:rPr lang="es-ES" sz="5400" b="1" dirty="0" err="1">
                <a:ln w="50800"/>
                <a:solidFill>
                  <a:srgbClr val="FFFF00"/>
                </a:solidFill>
              </a:rPr>
              <a:t>Spanish</a:t>
            </a:r>
            <a:endParaRPr lang="es-ES" sz="5400" b="1" dirty="0">
              <a:ln w="50800"/>
              <a:solidFill>
                <a:srgbClr val="FFFF00"/>
              </a:solidFill>
            </a:endParaRPr>
          </a:p>
          <a:p>
            <a:pPr algn="ctr"/>
            <a:r>
              <a:rPr lang="es-ES" sz="5400" b="1" dirty="0">
                <a:ln w="50800"/>
                <a:solidFill>
                  <a:srgbClr val="FF0000"/>
                </a:solidFill>
              </a:rPr>
              <a:t>                        </a:t>
            </a:r>
            <a:r>
              <a:rPr lang="es-ES" sz="5400" b="1" dirty="0" err="1">
                <a:ln w="50800"/>
                <a:solidFill>
                  <a:srgbClr val="FF0000"/>
                </a:solidFill>
              </a:rPr>
              <a:t>costumes</a:t>
            </a:r>
            <a:endParaRPr lang="es-ES" sz="5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83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8153"/>
            <a:ext cx="8928992" cy="63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836712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 rot="7620000">
            <a:off x="3846526" y="527739"/>
            <a:ext cx="1125696" cy="407582"/>
          </a:xfrm>
          <a:prstGeom prst="rightArrow">
            <a:avLst>
              <a:gd name="adj1" fmla="val 50000"/>
              <a:gd name="adj2" fmla="val 8139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923179" y="1940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ASTURIAS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2335188"/>
            <a:ext cx="306394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4" y="836712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1463" y="4723713"/>
            <a:ext cx="1152128" cy="144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53608" y="591873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ANDALUCÍA</a:t>
            </a:r>
          </a:p>
        </p:txBody>
      </p:sp>
      <p:pic>
        <p:nvPicPr>
          <p:cNvPr id="5125" name="Picture 5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623" y="1340767"/>
            <a:ext cx="3528392" cy="40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836712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798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89626" y="99902"/>
            <a:ext cx="52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GALICIA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3717"/>
            <a:ext cx="2089551" cy="36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28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" y="843173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3802" y="4079783"/>
            <a:ext cx="798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7195" y="5079908"/>
            <a:ext cx="4533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EXTREMADURA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" y="1412776"/>
            <a:ext cx="2298815" cy="344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836712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453">
            <a:off x="5076056" y="2132856"/>
            <a:ext cx="798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2138742">
            <a:off x="4473012" y="2397611"/>
            <a:ext cx="541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MADRID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2808312" cy="35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5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espaÃ±a gif andaÃ±l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764704"/>
            <a:ext cx="914400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164">
            <a:off x="5812011" y="4719895"/>
            <a:ext cx="798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040" y="5664843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MURCIA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" y="1988840"/>
            <a:ext cx="27840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706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5499</TotalTime>
  <Words>21</Words>
  <Application>Microsoft Office PowerPoint</Application>
  <PresentationFormat>Presentación en pantalla (4:3)</PresentationFormat>
  <Paragraphs>17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 Tanase</dc:creator>
  <cp:lastModifiedBy>Diego</cp:lastModifiedBy>
  <cp:revision>12</cp:revision>
  <dcterms:created xsi:type="dcterms:W3CDTF">2018-10-20T10:54:54Z</dcterms:created>
  <dcterms:modified xsi:type="dcterms:W3CDTF">2018-10-24T07:07:00Z</dcterms:modified>
</cp:coreProperties>
</file>