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708" r:id="rId3"/>
    <p:sldMasterId id="2147483732" r:id="rId4"/>
    <p:sldMasterId id="2147483744" r:id="rId5"/>
    <p:sldMasterId id="2147483756" r:id="rId6"/>
    <p:sldMasterId id="2147483792" r:id="rId7"/>
    <p:sldMasterId id="2147483948" r:id="rId8"/>
  </p:sldMasterIdLst>
  <p:notesMasterIdLst>
    <p:notesMasterId r:id="rId29"/>
  </p:notesMasterIdLst>
  <p:sldIdLst>
    <p:sldId id="301" r:id="rId9"/>
    <p:sldId id="302" r:id="rId10"/>
    <p:sldId id="303" r:id="rId11"/>
    <p:sldId id="304" r:id="rId12"/>
    <p:sldId id="305" r:id="rId13"/>
    <p:sldId id="267" r:id="rId14"/>
    <p:sldId id="268" r:id="rId15"/>
    <p:sldId id="271" r:id="rId16"/>
    <p:sldId id="273" r:id="rId17"/>
    <p:sldId id="276" r:id="rId18"/>
    <p:sldId id="277" r:id="rId19"/>
    <p:sldId id="280" r:id="rId20"/>
    <p:sldId id="293" r:id="rId21"/>
    <p:sldId id="295" r:id="rId22"/>
    <p:sldId id="296" r:id="rId23"/>
    <p:sldId id="300" r:id="rId24"/>
    <p:sldId id="306" r:id="rId25"/>
    <p:sldId id="307" r:id="rId26"/>
    <p:sldId id="308" r:id="rId27"/>
    <p:sldId id="309" r:id="rId2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39BB94C2-2953-4DDC-B5DB-642E2FF90999}">
          <p14:sldIdLst>
            <p14:sldId id="301"/>
            <p14:sldId id="302"/>
            <p14:sldId id="303"/>
            <p14:sldId id="304"/>
            <p14:sldId id="305"/>
            <p14:sldId id="267"/>
            <p14:sldId id="268"/>
            <p14:sldId id="271"/>
            <p14:sldId id="273"/>
            <p14:sldId id="276"/>
            <p14:sldId id="277"/>
            <p14:sldId id="280"/>
            <p14:sldId id="293"/>
            <p14:sldId id="295"/>
            <p14:sldId id="296"/>
            <p14:sldId id="300"/>
            <p14:sldId id="306"/>
            <p14:sldId id="307"/>
            <p14:sldId id="308"/>
            <p14:sldId id="30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0" autoAdjust="0"/>
    <p:restoredTop sz="94669" autoAdjust="0"/>
  </p:normalViewPr>
  <p:slideViewPr>
    <p:cSldViewPr>
      <p:cViewPr varScale="1">
        <p:scale>
          <a:sx n="75" d="100"/>
          <a:sy n="75" d="100"/>
        </p:scale>
        <p:origin x="412" y="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41CF84-CB8D-49E4-B032-0B5E8CB5A534}" type="datetimeFigureOut">
              <a:rPr lang="it-IT" smtClean="0"/>
              <a:t>10/02/2019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0B122B-D7A3-41AC-8C00-D9B0BEFF2EDF}" type="slidenum">
              <a:rPr lang="it-IT" smtClean="0"/>
              <a:t>‹N›</a:t>
            </a:fld>
            <a:endParaRPr lang="it-IT"/>
          </a:p>
        </p:txBody>
      </p:sp>
    </p:spTree>
    <p:extLst>
      <p:ext uri="{BB962C8B-B14F-4D97-AF65-F5344CB8AC3E}">
        <p14:creationId xmlns:p14="http://schemas.microsoft.com/office/powerpoint/2010/main" val="2913321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US" dirty="0"/>
          </a:p>
        </p:txBody>
      </p:sp>
      <p:sp>
        <p:nvSpPr>
          <p:cNvPr id="4" name="Segnaposto numero diapositiva 3"/>
          <p:cNvSpPr>
            <a:spLocks noGrp="1"/>
          </p:cNvSpPr>
          <p:nvPr>
            <p:ph type="sldNum" sz="quarter" idx="10"/>
          </p:nvPr>
        </p:nvSpPr>
        <p:spPr/>
        <p:txBody>
          <a:bodyPr/>
          <a:lstStyle/>
          <a:p>
            <a:fld id="{9C84CAF5-AA52-413A-8523-CB74CAFE3299}"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2AAA80A-DEEF-4B91-949C-F709FB3C1408}" type="datetimeFigureOut">
              <a:rPr lang="it-IT" smtClean="0"/>
              <a:pPr/>
              <a:t>10/02/2019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9DEED45-F102-44A6-BCC6-58446383EE92}" type="slidenum">
              <a:rPr lang="it-IT" smtClean="0"/>
              <a:pPr/>
              <a:t>‹N›</a:t>
            </a:fld>
            <a:endParaRPr lang="it-IT"/>
          </a:p>
        </p:txBody>
      </p:sp>
    </p:spTree>
    <p:extLst>
      <p:ext uri="{BB962C8B-B14F-4D97-AF65-F5344CB8AC3E}">
        <p14:creationId xmlns:p14="http://schemas.microsoft.com/office/powerpoint/2010/main" val="4084840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2AAA80A-DEEF-4B91-949C-F709FB3C1408}" type="datetimeFigureOut">
              <a:rPr lang="it-IT" smtClean="0"/>
              <a:pPr/>
              <a:t>10/02/2019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9DEED45-F102-44A6-BCC6-58446383EE92}" type="slidenum">
              <a:rPr lang="it-IT" smtClean="0"/>
              <a:pPr/>
              <a:t>‹N›</a:t>
            </a:fld>
            <a:endParaRPr lang="it-IT"/>
          </a:p>
        </p:txBody>
      </p:sp>
    </p:spTree>
    <p:extLst>
      <p:ext uri="{BB962C8B-B14F-4D97-AF65-F5344CB8AC3E}">
        <p14:creationId xmlns:p14="http://schemas.microsoft.com/office/powerpoint/2010/main" val="1114191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2AAA80A-DEEF-4B91-949C-F709FB3C1408}" type="datetimeFigureOut">
              <a:rPr lang="it-IT" smtClean="0"/>
              <a:pPr/>
              <a:t>10/02/2019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9DEED45-F102-44A6-BCC6-58446383EE92}" type="slidenum">
              <a:rPr lang="it-IT" smtClean="0"/>
              <a:pPr/>
              <a:t>‹N›</a:t>
            </a:fld>
            <a:endParaRPr lang="it-IT"/>
          </a:p>
        </p:txBody>
      </p:sp>
    </p:spTree>
    <p:extLst>
      <p:ext uri="{BB962C8B-B14F-4D97-AF65-F5344CB8AC3E}">
        <p14:creationId xmlns:p14="http://schemas.microsoft.com/office/powerpoint/2010/main" val="448771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2746E672-2BC8-4E51-9AE4-8278970216A0}" type="datetimeFigureOut">
              <a:rPr lang="it-IT" smtClean="0"/>
              <a:pPr/>
              <a:t>10/02/2019</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solidFill>
                <a:srgbClr val="F07F09">
                  <a:tint val="20000"/>
                </a:srgbClr>
              </a:solidFill>
            </a:endParaRPr>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A2C1B830-170A-4D88-BAD1-B7C779E7EF9D}" type="slidenum">
              <a:rPr lang="it-IT" smtClean="0"/>
              <a:pPr/>
              <a:t>‹N›</a:t>
            </a:fld>
            <a:endParaRPr lang="it-IT"/>
          </a:p>
        </p:txBody>
      </p:sp>
    </p:spTree>
    <p:extLst>
      <p:ext uri="{BB962C8B-B14F-4D97-AF65-F5344CB8AC3E}">
        <p14:creationId xmlns:p14="http://schemas.microsoft.com/office/powerpoint/2010/main" val="1250022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2746E672-2BC8-4E51-9AE4-8278970216A0}" type="datetimeFigureOut">
              <a:rPr lang="it-IT" smtClean="0">
                <a:solidFill>
                  <a:prstClr val="black"/>
                </a:solidFill>
              </a:rPr>
              <a:pPr/>
              <a:t>10/02/2019</a:t>
            </a:fld>
            <a:endParaRPr lang="it-IT">
              <a:solidFill>
                <a:prstClr val="black"/>
              </a:solidFill>
            </a:endParaRPr>
          </a:p>
        </p:txBody>
      </p:sp>
      <p:sp>
        <p:nvSpPr>
          <p:cNvPr id="5" name="Segnaposto piè di pagina 4"/>
          <p:cNvSpPr>
            <a:spLocks noGrp="1"/>
          </p:cNvSpPr>
          <p:nvPr>
            <p:ph type="ftr" sz="quarter" idx="11"/>
          </p:nvPr>
        </p:nvSpPr>
        <p:spPr/>
        <p:txBody>
          <a:bodyPr/>
          <a:lstStyle/>
          <a:p>
            <a:endParaRPr lang="it-IT">
              <a:solidFill>
                <a:prstClr val="black"/>
              </a:solidFill>
            </a:endParaRPr>
          </a:p>
        </p:txBody>
      </p:sp>
      <p:sp>
        <p:nvSpPr>
          <p:cNvPr id="6" name="Segnaposto numero diapositiva 5"/>
          <p:cNvSpPr>
            <a:spLocks noGrp="1"/>
          </p:cNvSpPr>
          <p:nvPr>
            <p:ph type="sldNum" sz="quarter" idx="12"/>
          </p:nvPr>
        </p:nvSpPr>
        <p:spPr/>
        <p:txBody>
          <a:bodyPr/>
          <a:lstStyle/>
          <a:p>
            <a:fld id="{A2C1B830-170A-4D88-BAD1-B7C779E7EF9D}" type="slidenum">
              <a:rPr lang="it-IT" smtClean="0">
                <a:solidFill>
                  <a:prstClr val="black"/>
                </a:solidFill>
              </a:rPr>
              <a:pPr/>
              <a:t>‹N›</a:t>
            </a:fld>
            <a:endParaRPr lang="it-IT">
              <a:solidFill>
                <a:prstClr val="black"/>
              </a:solidFill>
            </a:endParaRPr>
          </a:p>
        </p:txBody>
      </p:sp>
      <p:sp>
        <p:nvSpPr>
          <p:cNvPr id="7" name="Titolo 6"/>
          <p:cNvSpPr>
            <a:spLocks noGrp="1"/>
          </p:cNvSpPr>
          <p:nvPr>
            <p:ph type="title"/>
          </p:nvPr>
        </p:nvSpPr>
        <p:spPr/>
        <p:txBody>
          <a:bodyPr rtlCol="0"/>
          <a:lstStyle/>
          <a:p>
            <a:r>
              <a:rPr kumimoji="0" lang="it-IT" smtClean="0"/>
              <a:t>Fare clic per modificare lo stile del titolo</a:t>
            </a:r>
            <a:endParaRPr kumimoji="0" lang="en-US"/>
          </a:p>
        </p:txBody>
      </p:sp>
    </p:spTree>
    <p:extLst>
      <p:ext uri="{BB962C8B-B14F-4D97-AF65-F5344CB8AC3E}">
        <p14:creationId xmlns:p14="http://schemas.microsoft.com/office/powerpoint/2010/main" val="857809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2746E672-2BC8-4E51-9AE4-8278970216A0}" type="datetimeFigureOut">
              <a:rPr lang="it-IT" smtClean="0">
                <a:solidFill>
                  <a:prstClr val="white"/>
                </a:solidFill>
              </a:rPr>
              <a:pPr/>
              <a:t>10/02/2019</a:t>
            </a:fld>
            <a:endParaRPr lang="it-IT">
              <a:solidFill>
                <a:prstClr val="white"/>
              </a:solidFill>
            </a:endParaRPr>
          </a:p>
        </p:txBody>
      </p:sp>
      <p:sp>
        <p:nvSpPr>
          <p:cNvPr id="5" name="Segnaposto piè di pagina 4"/>
          <p:cNvSpPr>
            <a:spLocks noGrp="1"/>
          </p:cNvSpPr>
          <p:nvPr>
            <p:ph type="ftr" sz="quarter" idx="11"/>
          </p:nvPr>
        </p:nvSpPr>
        <p:spPr/>
        <p:txBody>
          <a:bodyPr/>
          <a:lstStyle/>
          <a:p>
            <a:endParaRPr lang="it-IT">
              <a:solidFill>
                <a:prstClr val="white"/>
              </a:solidFill>
            </a:endParaRPr>
          </a:p>
        </p:txBody>
      </p:sp>
      <p:sp>
        <p:nvSpPr>
          <p:cNvPr id="6" name="Segnaposto numero diapositiva 5"/>
          <p:cNvSpPr>
            <a:spLocks noGrp="1"/>
          </p:cNvSpPr>
          <p:nvPr>
            <p:ph type="sldNum" sz="quarter" idx="12"/>
          </p:nvPr>
        </p:nvSpPr>
        <p:spPr/>
        <p:txBody>
          <a:bodyPr/>
          <a:lstStyle/>
          <a:p>
            <a:fld id="{A2C1B830-170A-4D88-BAD1-B7C779E7EF9D}" type="slidenum">
              <a:rPr lang="it-IT" smtClean="0">
                <a:solidFill>
                  <a:prstClr val="white"/>
                </a:solidFill>
              </a:rPr>
              <a:pPr/>
              <a:t>‹N›</a:t>
            </a:fld>
            <a:endParaRPr lang="it-IT">
              <a:solidFill>
                <a:prstClr val="white"/>
              </a:solidFill>
            </a:endParaRPr>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5174908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bg>
      <p:bgRef idx="1002">
        <a:schemeClr val="bg1"/>
      </p:bgRef>
    </p:bg>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2746E672-2BC8-4E51-9AE4-8278970216A0}" type="datetimeFigureOut">
              <a:rPr lang="it-IT" smtClean="0">
                <a:solidFill>
                  <a:prstClr val="white"/>
                </a:solidFill>
              </a:rPr>
              <a:pPr/>
              <a:t>10/02/2019</a:t>
            </a:fld>
            <a:endParaRPr lang="it-IT">
              <a:solidFill>
                <a:prstClr val="white"/>
              </a:solidFill>
            </a:endParaRPr>
          </a:p>
        </p:txBody>
      </p:sp>
      <p:sp>
        <p:nvSpPr>
          <p:cNvPr id="6" name="Segnaposto piè di pagina 5"/>
          <p:cNvSpPr>
            <a:spLocks noGrp="1"/>
          </p:cNvSpPr>
          <p:nvPr>
            <p:ph type="ftr" sz="quarter" idx="11"/>
          </p:nvPr>
        </p:nvSpPr>
        <p:spPr/>
        <p:txBody>
          <a:bodyPr/>
          <a:lstStyle/>
          <a:p>
            <a:endParaRPr lang="it-IT">
              <a:solidFill>
                <a:prstClr val="white"/>
              </a:solidFill>
            </a:endParaRPr>
          </a:p>
        </p:txBody>
      </p:sp>
      <p:sp>
        <p:nvSpPr>
          <p:cNvPr id="7" name="Segnaposto numero diapositiva 6"/>
          <p:cNvSpPr>
            <a:spLocks noGrp="1"/>
          </p:cNvSpPr>
          <p:nvPr>
            <p:ph type="sldNum" sz="quarter" idx="12"/>
          </p:nvPr>
        </p:nvSpPr>
        <p:spPr/>
        <p:txBody>
          <a:bodyPr/>
          <a:lstStyle/>
          <a:p>
            <a:fld id="{A2C1B830-170A-4D88-BAD1-B7C779E7EF9D}" type="slidenum">
              <a:rPr lang="it-IT" smtClean="0">
                <a:solidFill>
                  <a:prstClr val="white"/>
                </a:solidFill>
              </a:rPr>
              <a:pPr/>
              <a:t>‹N›</a:t>
            </a:fld>
            <a:endParaRPr lang="it-IT">
              <a:solidFill>
                <a:prstClr val="white"/>
              </a:solidFill>
            </a:endParaRPr>
          </a:p>
        </p:txBody>
      </p:sp>
      <p:sp>
        <p:nvSpPr>
          <p:cNvPr id="8" name="Titolo 7"/>
          <p:cNvSpPr>
            <a:spLocks noGrp="1"/>
          </p:cNvSpPr>
          <p:nvPr>
            <p:ph type="title"/>
          </p:nvPr>
        </p:nvSpPr>
        <p:spPr/>
        <p:txBody>
          <a:bodyPr rtlCol="0"/>
          <a:lstStyle/>
          <a:p>
            <a:r>
              <a:rPr kumimoji="0" lang="it-IT" smtClean="0"/>
              <a:t>Fare clic per modificare lo stile del titolo</a:t>
            </a:r>
            <a:endParaRPr kumimoji="0" lang="en-US"/>
          </a:p>
        </p:txBody>
      </p:sp>
    </p:spTree>
    <p:extLst>
      <p:ext uri="{BB962C8B-B14F-4D97-AF65-F5344CB8AC3E}">
        <p14:creationId xmlns:p14="http://schemas.microsoft.com/office/powerpoint/2010/main" val="204698233"/>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2746E672-2BC8-4E51-9AE4-8278970216A0}" type="datetimeFigureOut">
              <a:rPr lang="it-IT" smtClean="0">
                <a:solidFill>
                  <a:prstClr val="black"/>
                </a:solidFill>
              </a:rPr>
              <a:pPr/>
              <a:t>10/02/2019</a:t>
            </a:fld>
            <a:endParaRPr lang="it-IT">
              <a:solidFill>
                <a:prstClr val="black"/>
              </a:solidFill>
            </a:endParaRPr>
          </a:p>
        </p:txBody>
      </p:sp>
      <p:sp>
        <p:nvSpPr>
          <p:cNvPr id="8" name="Segnaposto piè di pagina 7"/>
          <p:cNvSpPr>
            <a:spLocks noGrp="1"/>
          </p:cNvSpPr>
          <p:nvPr>
            <p:ph type="ftr" sz="quarter" idx="11"/>
          </p:nvPr>
        </p:nvSpPr>
        <p:spPr/>
        <p:txBody>
          <a:bodyPr/>
          <a:lstStyle/>
          <a:p>
            <a:endParaRPr lang="it-IT">
              <a:solidFill>
                <a:prstClr val="black"/>
              </a:solidFill>
            </a:endParaRPr>
          </a:p>
        </p:txBody>
      </p:sp>
      <p:sp>
        <p:nvSpPr>
          <p:cNvPr id="9" name="Segnaposto numero diapositiva 8"/>
          <p:cNvSpPr>
            <a:spLocks noGrp="1"/>
          </p:cNvSpPr>
          <p:nvPr>
            <p:ph type="sldNum" sz="quarter" idx="12"/>
          </p:nvPr>
        </p:nvSpPr>
        <p:spPr/>
        <p:txBody>
          <a:bodyPr/>
          <a:lstStyle/>
          <a:p>
            <a:fld id="{A2C1B830-170A-4D88-BAD1-B7C779E7EF9D}"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6220143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bg>
      <p:bgRef idx="1002">
        <a:schemeClr val="bg1"/>
      </p:bgRef>
    </p:bg>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2746E672-2BC8-4E51-9AE4-8278970216A0}" type="datetimeFigureOut">
              <a:rPr lang="it-IT" smtClean="0">
                <a:solidFill>
                  <a:prstClr val="white"/>
                </a:solidFill>
              </a:rPr>
              <a:pPr/>
              <a:t>10/02/2019</a:t>
            </a:fld>
            <a:endParaRPr lang="it-IT">
              <a:solidFill>
                <a:prstClr val="white"/>
              </a:solidFill>
            </a:endParaRPr>
          </a:p>
        </p:txBody>
      </p:sp>
      <p:sp>
        <p:nvSpPr>
          <p:cNvPr id="4" name="Segnaposto piè di pagina 3"/>
          <p:cNvSpPr>
            <a:spLocks noGrp="1"/>
          </p:cNvSpPr>
          <p:nvPr>
            <p:ph type="ftr" sz="quarter" idx="11"/>
          </p:nvPr>
        </p:nvSpPr>
        <p:spPr/>
        <p:txBody>
          <a:bodyPr/>
          <a:lstStyle/>
          <a:p>
            <a:endParaRPr lang="it-IT">
              <a:solidFill>
                <a:prstClr val="white"/>
              </a:solidFill>
            </a:endParaRPr>
          </a:p>
        </p:txBody>
      </p:sp>
      <p:sp>
        <p:nvSpPr>
          <p:cNvPr id="5" name="Segnaposto numero diapositiva 4"/>
          <p:cNvSpPr>
            <a:spLocks noGrp="1"/>
          </p:cNvSpPr>
          <p:nvPr>
            <p:ph type="sldNum" sz="quarter" idx="12"/>
          </p:nvPr>
        </p:nvSpPr>
        <p:spPr/>
        <p:txBody>
          <a:bodyPr/>
          <a:lstStyle/>
          <a:p>
            <a:fld id="{A2C1B830-170A-4D88-BAD1-B7C779E7EF9D}" type="slidenum">
              <a:rPr lang="it-IT" smtClean="0">
                <a:solidFill>
                  <a:prstClr val="white"/>
                </a:solidFill>
              </a:rPr>
              <a:pPr/>
              <a:t>‹N›</a:t>
            </a:fld>
            <a:endParaRPr lang="it-IT">
              <a:solidFill>
                <a:prstClr val="white"/>
              </a:solidFill>
            </a:endParaRPr>
          </a:p>
        </p:txBody>
      </p:sp>
      <p:sp>
        <p:nvSpPr>
          <p:cNvPr id="6" name="Titolo 5"/>
          <p:cNvSpPr>
            <a:spLocks noGrp="1"/>
          </p:cNvSpPr>
          <p:nvPr>
            <p:ph type="title"/>
          </p:nvPr>
        </p:nvSpPr>
        <p:spPr/>
        <p:txBody>
          <a:bodyPr rtlCol="0"/>
          <a:lstStyle/>
          <a:p>
            <a:r>
              <a:rPr kumimoji="0" lang="it-IT" smtClean="0"/>
              <a:t>Fare clic per modificare lo stile del titolo</a:t>
            </a:r>
            <a:endParaRPr kumimoji="0" lang="en-US"/>
          </a:p>
        </p:txBody>
      </p:sp>
    </p:spTree>
    <p:extLst>
      <p:ext uri="{BB962C8B-B14F-4D97-AF65-F5344CB8AC3E}">
        <p14:creationId xmlns:p14="http://schemas.microsoft.com/office/powerpoint/2010/main" val="17738397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746E672-2BC8-4E51-9AE4-8278970216A0}" type="datetimeFigureOut">
              <a:rPr lang="it-IT" smtClean="0">
                <a:solidFill>
                  <a:prstClr val="black"/>
                </a:solidFill>
              </a:rPr>
              <a:pPr/>
              <a:t>10/02/2019</a:t>
            </a:fld>
            <a:endParaRPr lang="it-IT">
              <a:solidFill>
                <a:prstClr val="black"/>
              </a:solidFill>
            </a:endParaRPr>
          </a:p>
        </p:txBody>
      </p:sp>
      <p:sp>
        <p:nvSpPr>
          <p:cNvPr id="3" name="Segnaposto piè di pagina 2"/>
          <p:cNvSpPr>
            <a:spLocks noGrp="1"/>
          </p:cNvSpPr>
          <p:nvPr>
            <p:ph type="ftr" sz="quarter" idx="11"/>
          </p:nvPr>
        </p:nvSpPr>
        <p:spPr/>
        <p:txBody>
          <a:bodyPr/>
          <a:lstStyle/>
          <a:p>
            <a:endParaRPr lang="it-IT">
              <a:solidFill>
                <a:prstClr val="black"/>
              </a:solidFill>
            </a:endParaRPr>
          </a:p>
        </p:txBody>
      </p:sp>
      <p:sp>
        <p:nvSpPr>
          <p:cNvPr id="4" name="Segnaposto numero diapositiva 3"/>
          <p:cNvSpPr>
            <a:spLocks noGrp="1"/>
          </p:cNvSpPr>
          <p:nvPr>
            <p:ph type="sldNum" sz="quarter" idx="12"/>
          </p:nvPr>
        </p:nvSpPr>
        <p:spPr/>
        <p:txBody>
          <a:bodyPr/>
          <a:lstStyle/>
          <a:p>
            <a:fld id="{A2C1B830-170A-4D88-BAD1-B7C779E7EF9D}"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26966254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p>
            <a:fld id="{2746E672-2BC8-4E51-9AE4-8278970216A0}" type="datetimeFigureOut">
              <a:rPr lang="it-IT" smtClean="0">
                <a:solidFill>
                  <a:prstClr val="black"/>
                </a:solidFill>
              </a:rPr>
              <a:pPr/>
              <a:t>10/02/2019</a:t>
            </a:fld>
            <a:endParaRPr lang="it-IT">
              <a:solidFill>
                <a:prstClr val="black"/>
              </a:solidFill>
            </a:endParaRPr>
          </a:p>
        </p:txBody>
      </p:sp>
      <p:sp>
        <p:nvSpPr>
          <p:cNvPr id="6" name="Segnaposto piè di pagina 5"/>
          <p:cNvSpPr>
            <a:spLocks noGrp="1"/>
          </p:cNvSpPr>
          <p:nvPr>
            <p:ph type="ftr" sz="quarter" idx="11"/>
          </p:nvPr>
        </p:nvSpPr>
        <p:spPr/>
        <p:txBody>
          <a:bodyPr/>
          <a:lstStyle/>
          <a:p>
            <a:endParaRPr lang="it-IT">
              <a:solidFill>
                <a:prstClr val="black"/>
              </a:solidFill>
            </a:endParaRPr>
          </a:p>
        </p:txBody>
      </p:sp>
      <p:sp>
        <p:nvSpPr>
          <p:cNvPr id="7" name="Segnaposto numero diapositiva 6"/>
          <p:cNvSpPr>
            <a:spLocks noGrp="1"/>
          </p:cNvSpPr>
          <p:nvPr>
            <p:ph type="sldNum" sz="quarter" idx="12"/>
          </p:nvPr>
        </p:nvSpPr>
        <p:spPr/>
        <p:txBody>
          <a:bodyPr/>
          <a:lstStyle/>
          <a:p>
            <a:fld id="{A2C1B830-170A-4D88-BAD1-B7C779E7EF9D}"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343897578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2AAA80A-DEEF-4B91-949C-F709FB3C1408}" type="datetimeFigureOut">
              <a:rPr lang="it-IT" smtClean="0"/>
              <a:pPr/>
              <a:t>10/02/2019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9DEED45-F102-44A6-BCC6-58446383EE92}" type="slidenum">
              <a:rPr lang="it-IT" smtClean="0"/>
              <a:pPr/>
              <a:t>‹N›</a:t>
            </a:fld>
            <a:endParaRPr lang="it-IT"/>
          </a:p>
        </p:txBody>
      </p:sp>
    </p:spTree>
    <p:extLst>
      <p:ext uri="{BB962C8B-B14F-4D97-AF65-F5344CB8AC3E}">
        <p14:creationId xmlns:p14="http://schemas.microsoft.com/office/powerpoint/2010/main" val="650613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1"/>
      </p:bgRef>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2746E672-2BC8-4E51-9AE4-8278970216A0}" type="datetimeFigureOut">
              <a:rPr lang="it-IT" smtClean="0">
                <a:solidFill>
                  <a:prstClr val="white"/>
                </a:solidFill>
              </a:rPr>
              <a:pPr/>
              <a:t>10/02/2019</a:t>
            </a:fld>
            <a:endParaRPr lang="it-IT">
              <a:solidFill>
                <a:prstClr val="white"/>
              </a:solidFill>
            </a:endParaRPr>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solidFill>
                <a:prstClr val="white"/>
              </a:solidFill>
            </a:endParaRPr>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A2C1B830-170A-4D88-BAD1-B7C779E7EF9D}" type="slidenum">
              <a:rPr lang="it-IT" smtClean="0">
                <a:solidFill>
                  <a:prstClr val="white"/>
                </a:solidFill>
              </a:rPr>
              <a:pPr/>
              <a:t>‹N›</a:t>
            </a:fld>
            <a:endParaRPr lang="it-IT">
              <a:solidFill>
                <a:prstClr val="white"/>
              </a:solidFill>
            </a:endParaRPr>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0" name="Triangolo rettango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val="318236856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2746E672-2BC8-4E51-9AE4-8278970216A0}" type="datetimeFigureOut">
              <a:rPr lang="it-IT" smtClean="0">
                <a:solidFill>
                  <a:prstClr val="black"/>
                </a:solidFill>
              </a:rPr>
              <a:pPr/>
              <a:t>10/02/2019</a:t>
            </a:fld>
            <a:endParaRPr lang="it-IT">
              <a:solidFill>
                <a:prstClr val="black"/>
              </a:solidFill>
            </a:endParaRPr>
          </a:p>
        </p:txBody>
      </p:sp>
      <p:sp>
        <p:nvSpPr>
          <p:cNvPr id="5" name="Segnaposto piè di pagina 4"/>
          <p:cNvSpPr>
            <a:spLocks noGrp="1"/>
          </p:cNvSpPr>
          <p:nvPr>
            <p:ph type="ftr" sz="quarter" idx="11"/>
          </p:nvPr>
        </p:nvSpPr>
        <p:spPr/>
        <p:txBody>
          <a:bodyPr/>
          <a:lstStyle/>
          <a:p>
            <a:endParaRPr lang="it-IT">
              <a:solidFill>
                <a:prstClr val="black"/>
              </a:solidFill>
            </a:endParaRPr>
          </a:p>
        </p:txBody>
      </p:sp>
      <p:sp>
        <p:nvSpPr>
          <p:cNvPr id="6" name="Segnaposto numero diapositiva 5"/>
          <p:cNvSpPr>
            <a:spLocks noGrp="1"/>
          </p:cNvSpPr>
          <p:nvPr>
            <p:ph type="sldNum" sz="quarter" idx="12"/>
          </p:nvPr>
        </p:nvSpPr>
        <p:spPr/>
        <p:txBody>
          <a:bodyPr/>
          <a:lstStyle/>
          <a:p>
            <a:fld id="{A2C1B830-170A-4D88-BAD1-B7C779E7EF9D}"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3357267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2746E672-2BC8-4E51-9AE4-8278970216A0}" type="datetimeFigureOut">
              <a:rPr lang="it-IT" smtClean="0">
                <a:solidFill>
                  <a:prstClr val="black"/>
                </a:solidFill>
              </a:rPr>
              <a:pPr/>
              <a:t>10/02/2019</a:t>
            </a:fld>
            <a:endParaRPr lang="it-IT">
              <a:solidFill>
                <a:prstClr val="black"/>
              </a:solidFill>
            </a:endParaRPr>
          </a:p>
        </p:txBody>
      </p:sp>
      <p:sp>
        <p:nvSpPr>
          <p:cNvPr id="5" name="Segnaposto piè di pagina 4"/>
          <p:cNvSpPr>
            <a:spLocks noGrp="1"/>
          </p:cNvSpPr>
          <p:nvPr>
            <p:ph type="ftr" sz="quarter" idx="11"/>
          </p:nvPr>
        </p:nvSpPr>
        <p:spPr/>
        <p:txBody>
          <a:bodyPr/>
          <a:lstStyle/>
          <a:p>
            <a:endParaRPr lang="it-IT">
              <a:solidFill>
                <a:prstClr val="black"/>
              </a:solidFill>
            </a:endParaRPr>
          </a:p>
        </p:txBody>
      </p:sp>
      <p:sp>
        <p:nvSpPr>
          <p:cNvPr id="6" name="Segnaposto numero diapositiva 5"/>
          <p:cNvSpPr>
            <a:spLocks noGrp="1"/>
          </p:cNvSpPr>
          <p:nvPr>
            <p:ph type="sldNum" sz="quarter" idx="12"/>
          </p:nvPr>
        </p:nvSpPr>
        <p:spPr/>
        <p:txBody>
          <a:bodyPr/>
          <a:lstStyle/>
          <a:p>
            <a:fld id="{A2C1B830-170A-4D88-BAD1-B7C779E7EF9D}"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39942932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5" name="Rettangolo arrotondato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ttangolo arrotondato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olo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it-IT" smtClean="0"/>
              <a:t>Fare clic per modificare lo stile del titolo</a:t>
            </a:r>
            <a:endParaRPr kumimoji="0" lang="en-US"/>
          </a:p>
        </p:txBody>
      </p:sp>
      <p:sp>
        <p:nvSpPr>
          <p:cNvPr id="20" name="Sottotitolo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19" name="Segnaposto data 18"/>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8" name="Segnaposto piè di pagina 7"/>
          <p:cNvSpPr>
            <a:spLocks noGrp="1"/>
          </p:cNvSpPr>
          <p:nvPr>
            <p:ph type="ftr" sz="quarter" idx="11"/>
          </p:nvPr>
        </p:nvSpPr>
        <p:spPr/>
        <p:txBody>
          <a:bodyPr/>
          <a:lstStyle/>
          <a:p>
            <a:endParaRPr lang="it-IT">
              <a:solidFill>
                <a:srgbClr val="E3DED1">
                  <a:shade val="50000"/>
                </a:srgbClr>
              </a:solidFill>
            </a:endParaRPr>
          </a:p>
        </p:txBody>
      </p:sp>
      <p:sp>
        <p:nvSpPr>
          <p:cNvPr id="11" name="Segnaposto numero diapositiva 10"/>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2152510395"/>
      </p:ext>
    </p:extLst>
  </p:cSld>
  <p:clrMapOvr>
    <a:masterClrMapping/>
  </p:clrMapOvr>
  <p:transition spd="slow" advTm="500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a:xfrm>
            <a:off x="502920" y="530352"/>
            <a:ext cx="8183880" cy="418795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5" name="Segnaposto piè di pagina 4"/>
          <p:cNvSpPr>
            <a:spLocks noGrp="1"/>
          </p:cNvSpPr>
          <p:nvPr>
            <p:ph type="ftr" sz="quarter" idx="11"/>
          </p:nvPr>
        </p:nvSpPr>
        <p:spPr/>
        <p:txBody>
          <a:bodyPr/>
          <a:lstStyle/>
          <a:p>
            <a:endParaRPr lang="it-IT">
              <a:solidFill>
                <a:srgbClr val="E3DED1">
                  <a:shade val="50000"/>
                </a:srgb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3959161067"/>
      </p:ext>
    </p:extLst>
  </p:cSld>
  <p:clrMapOvr>
    <a:masterClrMapping/>
  </p:clrMapOvr>
  <p:transition spd="slow" advTm="500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14" name="Rettangolo arrotondato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ttangolo arrotondato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olo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5" name="Segnaposto piè di pagina 4"/>
          <p:cNvSpPr>
            <a:spLocks noGrp="1"/>
          </p:cNvSpPr>
          <p:nvPr>
            <p:ph type="ftr" sz="quarter" idx="11"/>
          </p:nvPr>
        </p:nvSpPr>
        <p:spPr/>
        <p:txBody>
          <a:bodyPr/>
          <a:lstStyle/>
          <a:p>
            <a:endParaRPr lang="it-IT">
              <a:solidFill>
                <a:srgbClr val="E3DED1">
                  <a:shade val="50000"/>
                </a:srgb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2847396649"/>
      </p:ext>
    </p:extLst>
  </p:cSld>
  <p:clrMapOvr>
    <a:masterClrMapping/>
  </p:clrMapOvr>
  <p:transition spd="slow" advTm="500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6" name="Segnaposto piè di pagina 5"/>
          <p:cNvSpPr>
            <a:spLocks noGrp="1"/>
          </p:cNvSpPr>
          <p:nvPr>
            <p:ph type="ftr" sz="quarter" idx="11"/>
          </p:nvPr>
        </p:nvSpPr>
        <p:spPr/>
        <p:txBody>
          <a:bodyPr/>
          <a:lstStyle/>
          <a:p>
            <a:endParaRPr lang="it-IT">
              <a:solidFill>
                <a:srgbClr val="E3DED1">
                  <a:shade val="50000"/>
                </a:srgb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1118850035"/>
      </p:ext>
    </p:extLst>
  </p:cSld>
  <p:clrMapOvr>
    <a:masterClrMapping/>
  </p:clrMapOvr>
  <p:transition spd="slow" advTm="500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nchor="b"/>
          <a:lstStyle>
            <a:lvl1pPr>
              <a:defRPr b="1"/>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8" name="Segnaposto piè di pagina 7"/>
          <p:cNvSpPr>
            <a:spLocks noGrp="1"/>
          </p:cNvSpPr>
          <p:nvPr>
            <p:ph type="ftr" sz="quarter" idx="11"/>
          </p:nvPr>
        </p:nvSpPr>
        <p:spPr/>
        <p:txBody>
          <a:bodyPr/>
          <a:lstStyle/>
          <a:p>
            <a:endParaRPr lang="it-IT">
              <a:solidFill>
                <a:srgbClr val="E3DED1">
                  <a:shade val="50000"/>
                </a:srgbClr>
              </a:solidFill>
            </a:endParaRPr>
          </a:p>
        </p:txBody>
      </p:sp>
      <p:sp>
        <p:nvSpPr>
          <p:cNvPr id="9" name="Segnaposto numero diapositiva 8"/>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3847110451"/>
      </p:ext>
    </p:extLst>
  </p:cSld>
  <p:clrMapOvr>
    <a:masterClrMapping/>
  </p:clrMapOvr>
  <p:transition spd="slow" advTm="500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4" name="Segnaposto piè di pagina 3"/>
          <p:cNvSpPr>
            <a:spLocks noGrp="1"/>
          </p:cNvSpPr>
          <p:nvPr>
            <p:ph type="ftr" sz="quarter" idx="11"/>
          </p:nvPr>
        </p:nvSpPr>
        <p:spPr/>
        <p:txBody>
          <a:bodyPr/>
          <a:lstStyle/>
          <a:p>
            <a:endParaRPr lang="it-IT">
              <a:solidFill>
                <a:srgbClr val="E3DED1">
                  <a:shade val="50000"/>
                </a:srgbClr>
              </a:solidFill>
            </a:endParaRPr>
          </a:p>
        </p:txBody>
      </p:sp>
      <p:sp>
        <p:nvSpPr>
          <p:cNvPr id="5" name="Segnaposto numero diapositiva 4"/>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2988983750"/>
      </p:ext>
    </p:extLst>
  </p:cSld>
  <p:clrMapOvr>
    <a:masterClrMapping/>
  </p:clrMapOvr>
  <p:transition spd="slow" advTm="500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7" name="Rettangolo arrotondato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Segnaposto data 1"/>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3" name="Segnaposto piè di pagina 2"/>
          <p:cNvSpPr>
            <a:spLocks noGrp="1"/>
          </p:cNvSpPr>
          <p:nvPr>
            <p:ph type="ftr" sz="quarter" idx="11"/>
          </p:nvPr>
        </p:nvSpPr>
        <p:spPr/>
        <p:txBody>
          <a:bodyPr/>
          <a:lstStyle/>
          <a:p>
            <a:endParaRPr lang="it-IT">
              <a:solidFill>
                <a:srgbClr val="E3DED1">
                  <a:shade val="50000"/>
                </a:srgbClr>
              </a:solidFill>
            </a:endParaRPr>
          </a:p>
        </p:txBody>
      </p:sp>
      <p:sp>
        <p:nvSpPr>
          <p:cNvPr id="4" name="Segnaposto numero diapositiva 3"/>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517178109"/>
      </p:ext>
    </p:extLst>
  </p:cSld>
  <p:clrMapOvr>
    <a:masterClrMapping/>
  </p:clrMapOvr>
  <p:transition spd="slow" advTm="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92AAA80A-DEEF-4B91-949C-F709FB3C1408}" type="datetimeFigureOut">
              <a:rPr lang="it-IT" smtClean="0"/>
              <a:pPr/>
              <a:t>10/02/2019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9DEED45-F102-44A6-BCC6-58446383EE92}" type="slidenum">
              <a:rPr lang="it-IT" smtClean="0"/>
              <a:pPr/>
              <a:t>‹N›</a:t>
            </a:fld>
            <a:endParaRPr lang="it-IT"/>
          </a:p>
        </p:txBody>
      </p:sp>
    </p:spTree>
    <p:extLst>
      <p:ext uri="{BB962C8B-B14F-4D97-AF65-F5344CB8AC3E}">
        <p14:creationId xmlns:p14="http://schemas.microsoft.com/office/powerpoint/2010/main" val="21351539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6" name="Segnaposto piè di pagina 5"/>
          <p:cNvSpPr>
            <a:spLocks noGrp="1"/>
          </p:cNvSpPr>
          <p:nvPr>
            <p:ph type="ftr" sz="quarter" idx="11"/>
          </p:nvPr>
        </p:nvSpPr>
        <p:spPr/>
        <p:txBody>
          <a:bodyPr/>
          <a:lstStyle/>
          <a:p>
            <a:endParaRPr lang="it-IT">
              <a:solidFill>
                <a:srgbClr val="E3DED1">
                  <a:shade val="50000"/>
                </a:srgb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2535259612"/>
      </p:ext>
    </p:extLst>
  </p:cSld>
  <p:clrMapOvr>
    <a:masterClrMapping/>
  </p:clrMapOvr>
  <p:transition spd="slow" advTm="500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5" name="Rettangolo arrotondato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Arrotonda singolo angolo rettangolo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olo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6" name="Segnaposto piè di pagina 5"/>
          <p:cNvSpPr>
            <a:spLocks noGrp="1"/>
          </p:cNvSpPr>
          <p:nvPr>
            <p:ph type="ftr" sz="quarter" idx="11"/>
          </p:nvPr>
        </p:nvSpPr>
        <p:spPr/>
        <p:txBody>
          <a:bodyPr/>
          <a:lstStyle/>
          <a:p>
            <a:endParaRPr lang="it-IT">
              <a:solidFill>
                <a:srgbClr val="E3DED1">
                  <a:shade val="50000"/>
                </a:srgb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
        <p:nvSpPr>
          <p:cNvPr id="3" name="Segnaposto immagin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it-IT" smtClean="0"/>
              <a:t>Fare clic sull'icona per inserire un'immagine</a:t>
            </a:r>
            <a:endParaRPr kumimoji="0" lang="en-US"/>
          </a:p>
        </p:txBody>
      </p:sp>
    </p:spTree>
    <p:extLst>
      <p:ext uri="{BB962C8B-B14F-4D97-AF65-F5344CB8AC3E}">
        <p14:creationId xmlns:p14="http://schemas.microsoft.com/office/powerpoint/2010/main" val="958296902"/>
      </p:ext>
    </p:extLst>
  </p:cSld>
  <p:clrMapOvr>
    <a:masterClrMapping/>
  </p:clrMapOvr>
  <p:transition spd="slow" advTm="500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502920" y="530352"/>
            <a:ext cx="8183880" cy="4187952"/>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5" name="Segnaposto piè di pagina 4"/>
          <p:cNvSpPr>
            <a:spLocks noGrp="1"/>
          </p:cNvSpPr>
          <p:nvPr>
            <p:ph type="ftr" sz="quarter" idx="11"/>
          </p:nvPr>
        </p:nvSpPr>
        <p:spPr/>
        <p:txBody>
          <a:bodyPr/>
          <a:lstStyle/>
          <a:p>
            <a:endParaRPr lang="it-IT">
              <a:solidFill>
                <a:srgbClr val="E3DED1">
                  <a:shade val="50000"/>
                </a:srgb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1898445161"/>
      </p:ext>
    </p:extLst>
  </p:cSld>
  <p:clrMapOvr>
    <a:masterClrMapping/>
  </p:clrMapOvr>
  <p:transition spd="slow" advTm="500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533404"/>
            <a:ext cx="1981200" cy="5257799"/>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533400" y="533402"/>
            <a:ext cx="5943600" cy="5257801"/>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5" name="Segnaposto piè di pagina 4"/>
          <p:cNvSpPr>
            <a:spLocks noGrp="1"/>
          </p:cNvSpPr>
          <p:nvPr>
            <p:ph type="ftr" sz="quarter" idx="11"/>
          </p:nvPr>
        </p:nvSpPr>
        <p:spPr/>
        <p:txBody>
          <a:bodyPr/>
          <a:lstStyle/>
          <a:p>
            <a:endParaRPr lang="it-IT">
              <a:solidFill>
                <a:srgbClr val="E3DED1">
                  <a:shade val="50000"/>
                </a:srgb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613035600"/>
      </p:ext>
    </p:extLst>
  </p:cSld>
  <p:clrMapOvr>
    <a:masterClrMapping/>
  </p:clrMapOvr>
  <p:transition spd="slow" advTm="500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5" name="Rettangolo arrotondato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ttangolo arrotondato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olo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it-IT" smtClean="0"/>
              <a:t>Fare clic per modificare lo stile del titolo</a:t>
            </a:r>
            <a:endParaRPr kumimoji="0" lang="en-US"/>
          </a:p>
        </p:txBody>
      </p:sp>
      <p:sp>
        <p:nvSpPr>
          <p:cNvPr id="20" name="Sottotitolo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19" name="Segnaposto data 18"/>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8" name="Segnaposto piè di pagina 7"/>
          <p:cNvSpPr>
            <a:spLocks noGrp="1"/>
          </p:cNvSpPr>
          <p:nvPr>
            <p:ph type="ftr" sz="quarter" idx="11"/>
          </p:nvPr>
        </p:nvSpPr>
        <p:spPr/>
        <p:txBody>
          <a:bodyPr/>
          <a:lstStyle/>
          <a:p>
            <a:endParaRPr lang="it-IT">
              <a:solidFill>
                <a:srgbClr val="E3DED1">
                  <a:shade val="50000"/>
                </a:srgbClr>
              </a:solidFill>
            </a:endParaRPr>
          </a:p>
        </p:txBody>
      </p:sp>
      <p:sp>
        <p:nvSpPr>
          <p:cNvPr id="11" name="Segnaposto numero diapositiva 10"/>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2039584779"/>
      </p:ext>
    </p:extLst>
  </p:cSld>
  <p:clrMapOvr>
    <a:masterClrMapping/>
  </p:clrMapOvr>
  <p:transition spd="slow" advTm="500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a:xfrm>
            <a:off x="502920" y="530352"/>
            <a:ext cx="8183880" cy="418795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5" name="Segnaposto piè di pagina 4"/>
          <p:cNvSpPr>
            <a:spLocks noGrp="1"/>
          </p:cNvSpPr>
          <p:nvPr>
            <p:ph type="ftr" sz="quarter" idx="11"/>
          </p:nvPr>
        </p:nvSpPr>
        <p:spPr/>
        <p:txBody>
          <a:bodyPr/>
          <a:lstStyle/>
          <a:p>
            <a:endParaRPr lang="it-IT">
              <a:solidFill>
                <a:srgbClr val="E3DED1">
                  <a:shade val="50000"/>
                </a:srgb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3753357136"/>
      </p:ext>
    </p:extLst>
  </p:cSld>
  <p:clrMapOvr>
    <a:masterClrMapping/>
  </p:clrMapOvr>
  <p:transition spd="slow" advTm="500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14" name="Rettangolo arrotondato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ttangolo arrotondato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olo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5" name="Segnaposto piè di pagina 4"/>
          <p:cNvSpPr>
            <a:spLocks noGrp="1"/>
          </p:cNvSpPr>
          <p:nvPr>
            <p:ph type="ftr" sz="quarter" idx="11"/>
          </p:nvPr>
        </p:nvSpPr>
        <p:spPr/>
        <p:txBody>
          <a:bodyPr/>
          <a:lstStyle/>
          <a:p>
            <a:endParaRPr lang="it-IT">
              <a:solidFill>
                <a:srgbClr val="E3DED1">
                  <a:shade val="50000"/>
                </a:srgb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2488806548"/>
      </p:ext>
    </p:extLst>
  </p:cSld>
  <p:clrMapOvr>
    <a:masterClrMapping/>
  </p:clrMapOvr>
  <p:transition spd="slow" advTm="500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6" name="Segnaposto piè di pagina 5"/>
          <p:cNvSpPr>
            <a:spLocks noGrp="1"/>
          </p:cNvSpPr>
          <p:nvPr>
            <p:ph type="ftr" sz="quarter" idx="11"/>
          </p:nvPr>
        </p:nvSpPr>
        <p:spPr/>
        <p:txBody>
          <a:bodyPr/>
          <a:lstStyle/>
          <a:p>
            <a:endParaRPr lang="it-IT">
              <a:solidFill>
                <a:srgbClr val="E3DED1">
                  <a:shade val="50000"/>
                </a:srgb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3249776327"/>
      </p:ext>
    </p:extLst>
  </p:cSld>
  <p:clrMapOvr>
    <a:masterClrMapping/>
  </p:clrMapOvr>
  <p:transition spd="slow" advTm="500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nchor="b"/>
          <a:lstStyle>
            <a:lvl1pPr>
              <a:defRPr b="1"/>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8" name="Segnaposto piè di pagina 7"/>
          <p:cNvSpPr>
            <a:spLocks noGrp="1"/>
          </p:cNvSpPr>
          <p:nvPr>
            <p:ph type="ftr" sz="quarter" idx="11"/>
          </p:nvPr>
        </p:nvSpPr>
        <p:spPr/>
        <p:txBody>
          <a:bodyPr/>
          <a:lstStyle/>
          <a:p>
            <a:endParaRPr lang="it-IT">
              <a:solidFill>
                <a:srgbClr val="E3DED1">
                  <a:shade val="50000"/>
                </a:srgbClr>
              </a:solidFill>
            </a:endParaRPr>
          </a:p>
        </p:txBody>
      </p:sp>
      <p:sp>
        <p:nvSpPr>
          <p:cNvPr id="9" name="Segnaposto numero diapositiva 8"/>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3701825413"/>
      </p:ext>
    </p:extLst>
  </p:cSld>
  <p:clrMapOvr>
    <a:masterClrMapping/>
  </p:clrMapOvr>
  <p:transition spd="slow" advTm="500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4" name="Segnaposto piè di pagina 3"/>
          <p:cNvSpPr>
            <a:spLocks noGrp="1"/>
          </p:cNvSpPr>
          <p:nvPr>
            <p:ph type="ftr" sz="quarter" idx="11"/>
          </p:nvPr>
        </p:nvSpPr>
        <p:spPr/>
        <p:txBody>
          <a:bodyPr/>
          <a:lstStyle/>
          <a:p>
            <a:endParaRPr lang="it-IT">
              <a:solidFill>
                <a:srgbClr val="E3DED1">
                  <a:shade val="50000"/>
                </a:srgbClr>
              </a:solidFill>
            </a:endParaRPr>
          </a:p>
        </p:txBody>
      </p:sp>
      <p:sp>
        <p:nvSpPr>
          <p:cNvPr id="5" name="Segnaposto numero diapositiva 4"/>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1812670744"/>
      </p:ext>
    </p:extLst>
  </p:cSld>
  <p:clrMapOvr>
    <a:masterClrMapping/>
  </p:clrMapOvr>
  <p:transition spd="slow" advTm="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2AAA80A-DEEF-4B91-949C-F709FB3C1408}" type="datetimeFigureOut">
              <a:rPr lang="it-IT" smtClean="0"/>
              <a:pPr/>
              <a:t>10/02/2019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9DEED45-F102-44A6-BCC6-58446383EE92}" type="slidenum">
              <a:rPr lang="it-IT" smtClean="0"/>
              <a:pPr/>
              <a:t>‹N›</a:t>
            </a:fld>
            <a:endParaRPr lang="it-IT"/>
          </a:p>
        </p:txBody>
      </p:sp>
    </p:spTree>
    <p:extLst>
      <p:ext uri="{BB962C8B-B14F-4D97-AF65-F5344CB8AC3E}">
        <p14:creationId xmlns:p14="http://schemas.microsoft.com/office/powerpoint/2010/main" val="24264292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7" name="Rettangolo arrotondato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Segnaposto data 1"/>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3" name="Segnaposto piè di pagina 2"/>
          <p:cNvSpPr>
            <a:spLocks noGrp="1"/>
          </p:cNvSpPr>
          <p:nvPr>
            <p:ph type="ftr" sz="quarter" idx="11"/>
          </p:nvPr>
        </p:nvSpPr>
        <p:spPr/>
        <p:txBody>
          <a:bodyPr/>
          <a:lstStyle/>
          <a:p>
            <a:endParaRPr lang="it-IT">
              <a:solidFill>
                <a:srgbClr val="E3DED1">
                  <a:shade val="50000"/>
                </a:srgbClr>
              </a:solidFill>
            </a:endParaRPr>
          </a:p>
        </p:txBody>
      </p:sp>
      <p:sp>
        <p:nvSpPr>
          <p:cNvPr id="4" name="Segnaposto numero diapositiva 3"/>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460070263"/>
      </p:ext>
    </p:extLst>
  </p:cSld>
  <p:clrMapOvr>
    <a:masterClrMapping/>
  </p:clrMapOvr>
  <p:transition spd="slow" advTm="500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6" name="Segnaposto piè di pagina 5"/>
          <p:cNvSpPr>
            <a:spLocks noGrp="1"/>
          </p:cNvSpPr>
          <p:nvPr>
            <p:ph type="ftr" sz="quarter" idx="11"/>
          </p:nvPr>
        </p:nvSpPr>
        <p:spPr/>
        <p:txBody>
          <a:bodyPr/>
          <a:lstStyle/>
          <a:p>
            <a:endParaRPr lang="it-IT">
              <a:solidFill>
                <a:srgbClr val="E3DED1">
                  <a:shade val="50000"/>
                </a:srgb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1565085124"/>
      </p:ext>
    </p:extLst>
  </p:cSld>
  <p:clrMapOvr>
    <a:masterClrMapping/>
  </p:clrMapOvr>
  <p:transition spd="slow" advTm="500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5" name="Rettangolo arrotondato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Arrotonda singolo angolo rettangolo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olo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6" name="Segnaposto piè di pagina 5"/>
          <p:cNvSpPr>
            <a:spLocks noGrp="1"/>
          </p:cNvSpPr>
          <p:nvPr>
            <p:ph type="ftr" sz="quarter" idx="11"/>
          </p:nvPr>
        </p:nvSpPr>
        <p:spPr/>
        <p:txBody>
          <a:bodyPr/>
          <a:lstStyle/>
          <a:p>
            <a:endParaRPr lang="it-IT">
              <a:solidFill>
                <a:srgbClr val="E3DED1">
                  <a:shade val="50000"/>
                </a:srgb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
        <p:nvSpPr>
          <p:cNvPr id="3" name="Segnaposto immagin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it-IT" smtClean="0"/>
              <a:t>Fare clic sull'icona per inserire un'immagine</a:t>
            </a:r>
            <a:endParaRPr kumimoji="0" lang="en-US"/>
          </a:p>
        </p:txBody>
      </p:sp>
    </p:spTree>
    <p:extLst>
      <p:ext uri="{BB962C8B-B14F-4D97-AF65-F5344CB8AC3E}">
        <p14:creationId xmlns:p14="http://schemas.microsoft.com/office/powerpoint/2010/main" val="3457557470"/>
      </p:ext>
    </p:extLst>
  </p:cSld>
  <p:clrMapOvr>
    <a:masterClrMapping/>
  </p:clrMapOvr>
  <p:transition spd="slow" advTm="500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502920" y="530352"/>
            <a:ext cx="8183880" cy="4187952"/>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5" name="Segnaposto piè di pagina 4"/>
          <p:cNvSpPr>
            <a:spLocks noGrp="1"/>
          </p:cNvSpPr>
          <p:nvPr>
            <p:ph type="ftr" sz="quarter" idx="11"/>
          </p:nvPr>
        </p:nvSpPr>
        <p:spPr/>
        <p:txBody>
          <a:bodyPr/>
          <a:lstStyle/>
          <a:p>
            <a:endParaRPr lang="it-IT">
              <a:solidFill>
                <a:srgbClr val="E3DED1">
                  <a:shade val="50000"/>
                </a:srgb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1379434158"/>
      </p:ext>
    </p:extLst>
  </p:cSld>
  <p:clrMapOvr>
    <a:masterClrMapping/>
  </p:clrMapOvr>
  <p:transition spd="slow" advTm="500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533404"/>
            <a:ext cx="1981200" cy="5257799"/>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533400" y="533402"/>
            <a:ext cx="5943600" cy="5257801"/>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5" name="Segnaposto piè di pagina 4"/>
          <p:cNvSpPr>
            <a:spLocks noGrp="1"/>
          </p:cNvSpPr>
          <p:nvPr>
            <p:ph type="ftr" sz="quarter" idx="11"/>
          </p:nvPr>
        </p:nvSpPr>
        <p:spPr/>
        <p:txBody>
          <a:bodyPr/>
          <a:lstStyle/>
          <a:p>
            <a:endParaRPr lang="it-IT">
              <a:solidFill>
                <a:srgbClr val="E3DED1">
                  <a:shade val="50000"/>
                </a:srgb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4021602941"/>
      </p:ext>
    </p:extLst>
  </p:cSld>
  <p:clrMapOvr>
    <a:masterClrMapping/>
  </p:clrMapOvr>
  <p:transition spd="slow" advTm="500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5" name="Rettangolo arrotondato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ttangolo arrotondato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olo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it-IT" smtClean="0"/>
              <a:t>Fare clic per modificare lo stile del titolo</a:t>
            </a:r>
            <a:endParaRPr kumimoji="0" lang="en-US"/>
          </a:p>
        </p:txBody>
      </p:sp>
      <p:sp>
        <p:nvSpPr>
          <p:cNvPr id="20" name="Sottotitolo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19" name="Segnaposto data 18"/>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8" name="Segnaposto piè di pagina 7"/>
          <p:cNvSpPr>
            <a:spLocks noGrp="1"/>
          </p:cNvSpPr>
          <p:nvPr>
            <p:ph type="ftr" sz="quarter" idx="11"/>
          </p:nvPr>
        </p:nvSpPr>
        <p:spPr/>
        <p:txBody>
          <a:bodyPr/>
          <a:lstStyle/>
          <a:p>
            <a:endParaRPr lang="it-IT">
              <a:solidFill>
                <a:srgbClr val="E3DED1">
                  <a:shade val="50000"/>
                </a:srgbClr>
              </a:solidFill>
            </a:endParaRPr>
          </a:p>
        </p:txBody>
      </p:sp>
      <p:sp>
        <p:nvSpPr>
          <p:cNvPr id="11" name="Segnaposto numero diapositiva 10"/>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3308004088"/>
      </p:ext>
    </p:extLst>
  </p:cSld>
  <p:clrMapOvr>
    <a:masterClrMapping/>
  </p:clrMapOvr>
  <p:transition spd="slow" advTm="500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a:xfrm>
            <a:off x="502920" y="530352"/>
            <a:ext cx="8183880" cy="418795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5" name="Segnaposto piè di pagina 4"/>
          <p:cNvSpPr>
            <a:spLocks noGrp="1"/>
          </p:cNvSpPr>
          <p:nvPr>
            <p:ph type="ftr" sz="quarter" idx="11"/>
          </p:nvPr>
        </p:nvSpPr>
        <p:spPr/>
        <p:txBody>
          <a:bodyPr/>
          <a:lstStyle/>
          <a:p>
            <a:endParaRPr lang="it-IT">
              <a:solidFill>
                <a:srgbClr val="E3DED1">
                  <a:shade val="50000"/>
                </a:srgb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341460566"/>
      </p:ext>
    </p:extLst>
  </p:cSld>
  <p:clrMapOvr>
    <a:masterClrMapping/>
  </p:clrMapOvr>
  <p:transition spd="slow" advTm="500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14" name="Rettangolo arrotondato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ttangolo arrotondato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olo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5" name="Segnaposto piè di pagina 4"/>
          <p:cNvSpPr>
            <a:spLocks noGrp="1"/>
          </p:cNvSpPr>
          <p:nvPr>
            <p:ph type="ftr" sz="quarter" idx="11"/>
          </p:nvPr>
        </p:nvSpPr>
        <p:spPr/>
        <p:txBody>
          <a:bodyPr/>
          <a:lstStyle/>
          <a:p>
            <a:endParaRPr lang="it-IT">
              <a:solidFill>
                <a:srgbClr val="E3DED1">
                  <a:shade val="50000"/>
                </a:srgb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2465381067"/>
      </p:ext>
    </p:extLst>
  </p:cSld>
  <p:clrMapOvr>
    <a:masterClrMapping/>
  </p:clrMapOvr>
  <p:transition spd="slow" advTm="5000"/>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6" name="Segnaposto piè di pagina 5"/>
          <p:cNvSpPr>
            <a:spLocks noGrp="1"/>
          </p:cNvSpPr>
          <p:nvPr>
            <p:ph type="ftr" sz="quarter" idx="11"/>
          </p:nvPr>
        </p:nvSpPr>
        <p:spPr/>
        <p:txBody>
          <a:bodyPr/>
          <a:lstStyle/>
          <a:p>
            <a:endParaRPr lang="it-IT">
              <a:solidFill>
                <a:srgbClr val="E3DED1">
                  <a:shade val="50000"/>
                </a:srgb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1755406320"/>
      </p:ext>
    </p:extLst>
  </p:cSld>
  <p:clrMapOvr>
    <a:masterClrMapping/>
  </p:clrMapOvr>
  <p:transition spd="slow" advTm="500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nchor="b"/>
          <a:lstStyle>
            <a:lvl1pPr>
              <a:defRPr b="1"/>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8" name="Segnaposto piè di pagina 7"/>
          <p:cNvSpPr>
            <a:spLocks noGrp="1"/>
          </p:cNvSpPr>
          <p:nvPr>
            <p:ph type="ftr" sz="quarter" idx="11"/>
          </p:nvPr>
        </p:nvSpPr>
        <p:spPr/>
        <p:txBody>
          <a:bodyPr/>
          <a:lstStyle/>
          <a:p>
            <a:endParaRPr lang="it-IT">
              <a:solidFill>
                <a:srgbClr val="E3DED1">
                  <a:shade val="50000"/>
                </a:srgbClr>
              </a:solidFill>
            </a:endParaRPr>
          </a:p>
        </p:txBody>
      </p:sp>
      <p:sp>
        <p:nvSpPr>
          <p:cNvPr id="9" name="Segnaposto numero diapositiva 8"/>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1726795562"/>
      </p:ext>
    </p:extLst>
  </p:cSld>
  <p:clrMapOvr>
    <a:masterClrMapping/>
  </p:clrMapOvr>
  <p:transition spd="slow" advTm="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2AAA80A-DEEF-4B91-949C-F709FB3C1408}" type="datetimeFigureOut">
              <a:rPr lang="it-IT" smtClean="0"/>
              <a:pPr/>
              <a:t>10/02/2019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9DEED45-F102-44A6-BCC6-58446383EE92}" type="slidenum">
              <a:rPr lang="it-IT" smtClean="0"/>
              <a:pPr/>
              <a:t>‹N›</a:t>
            </a:fld>
            <a:endParaRPr lang="it-IT"/>
          </a:p>
        </p:txBody>
      </p:sp>
    </p:spTree>
    <p:extLst>
      <p:ext uri="{BB962C8B-B14F-4D97-AF65-F5344CB8AC3E}">
        <p14:creationId xmlns:p14="http://schemas.microsoft.com/office/powerpoint/2010/main" val="29124383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4" name="Segnaposto piè di pagina 3"/>
          <p:cNvSpPr>
            <a:spLocks noGrp="1"/>
          </p:cNvSpPr>
          <p:nvPr>
            <p:ph type="ftr" sz="quarter" idx="11"/>
          </p:nvPr>
        </p:nvSpPr>
        <p:spPr/>
        <p:txBody>
          <a:bodyPr/>
          <a:lstStyle/>
          <a:p>
            <a:endParaRPr lang="it-IT">
              <a:solidFill>
                <a:srgbClr val="E3DED1">
                  <a:shade val="50000"/>
                </a:srgbClr>
              </a:solidFill>
            </a:endParaRPr>
          </a:p>
        </p:txBody>
      </p:sp>
      <p:sp>
        <p:nvSpPr>
          <p:cNvPr id="5" name="Segnaposto numero diapositiva 4"/>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2042639093"/>
      </p:ext>
    </p:extLst>
  </p:cSld>
  <p:clrMapOvr>
    <a:masterClrMapping/>
  </p:clrMapOvr>
  <p:transition spd="slow" advTm="500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7" name="Rettangolo arrotondato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Segnaposto data 1"/>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3" name="Segnaposto piè di pagina 2"/>
          <p:cNvSpPr>
            <a:spLocks noGrp="1"/>
          </p:cNvSpPr>
          <p:nvPr>
            <p:ph type="ftr" sz="quarter" idx="11"/>
          </p:nvPr>
        </p:nvSpPr>
        <p:spPr/>
        <p:txBody>
          <a:bodyPr/>
          <a:lstStyle/>
          <a:p>
            <a:endParaRPr lang="it-IT">
              <a:solidFill>
                <a:srgbClr val="E3DED1">
                  <a:shade val="50000"/>
                </a:srgbClr>
              </a:solidFill>
            </a:endParaRPr>
          </a:p>
        </p:txBody>
      </p:sp>
      <p:sp>
        <p:nvSpPr>
          <p:cNvPr id="4" name="Segnaposto numero diapositiva 3"/>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2949444562"/>
      </p:ext>
    </p:extLst>
  </p:cSld>
  <p:clrMapOvr>
    <a:masterClrMapping/>
  </p:clrMapOvr>
  <p:transition spd="slow" advTm="500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6" name="Segnaposto piè di pagina 5"/>
          <p:cNvSpPr>
            <a:spLocks noGrp="1"/>
          </p:cNvSpPr>
          <p:nvPr>
            <p:ph type="ftr" sz="quarter" idx="11"/>
          </p:nvPr>
        </p:nvSpPr>
        <p:spPr/>
        <p:txBody>
          <a:bodyPr/>
          <a:lstStyle/>
          <a:p>
            <a:endParaRPr lang="it-IT">
              <a:solidFill>
                <a:srgbClr val="E3DED1">
                  <a:shade val="50000"/>
                </a:srgb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28764187"/>
      </p:ext>
    </p:extLst>
  </p:cSld>
  <p:clrMapOvr>
    <a:masterClrMapping/>
  </p:clrMapOvr>
  <p:transition spd="slow" advTm="500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5" name="Rettangolo arrotondato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Arrotonda singolo angolo rettangolo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olo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6" name="Segnaposto piè di pagina 5"/>
          <p:cNvSpPr>
            <a:spLocks noGrp="1"/>
          </p:cNvSpPr>
          <p:nvPr>
            <p:ph type="ftr" sz="quarter" idx="11"/>
          </p:nvPr>
        </p:nvSpPr>
        <p:spPr/>
        <p:txBody>
          <a:bodyPr/>
          <a:lstStyle/>
          <a:p>
            <a:endParaRPr lang="it-IT">
              <a:solidFill>
                <a:srgbClr val="E3DED1">
                  <a:shade val="50000"/>
                </a:srgb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
        <p:nvSpPr>
          <p:cNvPr id="3" name="Segnaposto immagin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it-IT" smtClean="0"/>
              <a:t>Fare clic sull'icona per inserire un'immagine</a:t>
            </a:r>
            <a:endParaRPr kumimoji="0" lang="en-US"/>
          </a:p>
        </p:txBody>
      </p:sp>
    </p:spTree>
    <p:extLst>
      <p:ext uri="{BB962C8B-B14F-4D97-AF65-F5344CB8AC3E}">
        <p14:creationId xmlns:p14="http://schemas.microsoft.com/office/powerpoint/2010/main" val="2733174605"/>
      </p:ext>
    </p:extLst>
  </p:cSld>
  <p:clrMapOvr>
    <a:masterClrMapping/>
  </p:clrMapOvr>
  <p:transition spd="slow" advTm="500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502920" y="530352"/>
            <a:ext cx="8183880" cy="4187952"/>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5" name="Segnaposto piè di pagina 4"/>
          <p:cNvSpPr>
            <a:spLocks noGrp="1"/>
          </p:cNvSpPr>
          <p:nvPr>
            <p:ph type="ftr" sz="quarter" idx="11"/>
          </p:nvPr>
        </p:nvSpPr>
        <p:spPr/>
        <p:txBody>
          <a:bodyPr/>
          <a:lstStyle/>
          <a:p>
            <a:endParaRPr lang="it-IT">
              <a:solidFill>
                <a:srgbClr val="E3DED1">
                  <a:shade val="50000"/>
                </a:srgb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1333784811"/>
      </p:ext>
    </p:extLst>
  </p:cSld>
  <p:clrMapOvr>
    <a:masterClrMapping/>
  </p:clrMapOvr>
  <p:transition spd="slow" advTm="500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533404"/>
            <a:ext cx="1981200" cy="5257799"/>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533400" y="533402"/>
            <a:ext cx="5943600" cy="5257801"/>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5" name="Segnaposto piè di pagina 4"/>
          <p:cNvSpPr>
            <a:spLocks noGrp="1"/>
          </p:cNvSpPr>
          <p:nvPr>
            <p:ph type="ftr" sz="quarter" idx="11"/>
          </p:nvPr>
        </p:nvSpPr>
        <p:spPr/>
        <p:txBody>
          <a:bodyPr/>
          <a:lstStyle/>
          <a:p>
            <a:endParaRPr lang="it-IT">
              <a:solidFill>
                <a:srgbClr val="E3DED1">
                  <a:shade val="50000"/>
                </a:srgb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3750449700"/>
      </p:ext>
    </p:extLst>
  </p:cSld>
  <p:clrMapOvr>
    <a:masterClrMapping/>
  </p:clrMapOvr>
  <p:transition spd="slow" advTm="500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5" name="Rettangolo arrotondato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ttangolo arrotondato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olo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it-IT" smtClean="0"/>
              <a:t>Fare clic per modificare lo stile del titolo</a:t>
            </a:r>
            <a:endParaRPr kumimoji="0" lang="en-US"/>
          </a:p>
        </p:txBody>
      </p:sp>
      <p:sp>
        <p:nvSpPr>
          <p:cNvPr id="20" name="Sottotitolo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19" name="Segnaposto data 18"/>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8" name="Segnaposto piè di pagina 7"/>
          <p:cNvSpPr>
            <a:spLocks noGrp="1"/>
          </p:cNvSpPr>
          <p:nvPr>
            <p:ph type="ftr" sz="quarter" idx="11"/>
          </p:nvPr>
        </p:nvSpPr>
        <p:spPr/>
        <p:txBody>
          <a:bodyPr/>
          <a:lstStyle/>
          <a:p>
            <a:endParaRPr lang="it-IT">
              <a:solidFill>
                <a:srgbClr val="E3DED1">
                  <a:shade val="50000"/>
                </a:srgbClr>
              </a:solidFill>
            </a:endParaRPr>
          </a:p>
        </p:txBody>
      </p:sp>
      <p:sp>
        <p:nvSpPr>
          <p:cNvPr id="11" name="Segnaposto numero diapositiva 10"/>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1029041620"/>
      </p:ext>
    </p:extLst>
  </p:cSld>
  <p:clrMapOvr>
    <a:masterClrMapping/>
  </p:clrMapOvr>
  <p:transition spd="slow" advTm="500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a:xfrm>
            <a:off x="502920" y="530352"/>
            <a:ext cx="8183880" cy="418795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5" name="Segnaposto piè di pagina 4"/>
          <p:cNvSpPr>
            <a:spLocks noGrp="1"/>
          </p:cNvSpPr>
          <p:nvPr>
            <p:ph type="ftr" sz="quarter" idx="11"/>
          </p:nvPr>
        </p:nvSpPr>
        <p:spPr/>
        <p:txBody>
          <a:bodyPr/>
          <a:lstStyle/>
          <a:p>
            <a:endParaRPr lang="it-IT">
              <a:solidFill>
                <a:srgbClr val="E3DED1">
                  <a:shade val="50000"/>
                </a:srgb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1409392380"/>
      </p:ext>
    </p:extLst>
  </p:cSld>
  <p:clrMapOvr>
    <a:masterClrMapping/>
  </p:clrMapOvr>
  <p:transition spd="slow" advTm="500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14" name="Rettangolo arrotondato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ttangolo arrotondato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olo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5" name="Segnaposto piè di pagina 4"/>
          <p:cNvSpPr>
            <a:spLocks noGrp="1"/>
          </p:cNvSpPr>
          <p:nvPr>
            <p:ph type="ftr" sz="quarter" idx="11"/>
          </p:nvPr>
        </p:nvSpPr>
        <p:spPr/>
        <p:txBody>
          <a:bodyPr/>
          <a:lstStyle/>
          <a:p>
            <a:endParaRPr lang="it-IT">
              <a:solidFill>
                <a:srgbClr val="E3DED1">
                  <a:shade val="50000"/>
                </a:srgb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2484282149"/>
      </p:ext>
    </p:extLst>
  </p:cSld>
  <p:clrMapOvr>
    <a:masterClrMapping/>
  </p:clrMapOvr>
  <p:transition spd="slow" advTm="5000"/>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6" name="Segnaposto piè di pagina 5"/>
          <p:cNvSpPr>
            <a:spLocks noGrp="1"/>
          </p:cNvSpPr>
          <p:nvPr>
            <p:ph type="ftr" sz="quarter" idx="11"/>
          </p:nvPr>
        </p:nvSpPr>
        <p:spPr/>
        <p:txBody>
          <a:bodyPr/>
          <a:lstStyle/>
          <a:p>
            <a:endParaRPr lang="it-IT">
              <a:solidFill>
                <a:srgbClr val="E3DED1">
                  <a:shade val="50000"/>
                </a:srgb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1940337445"/>
      </p:ext>
    </p:extLst>
  </p:cSld>
  <p:clrMapOvr>
    <a:masterClrMapping/>
  </p:clrMapOvr>
  <p:transition spd="slow" advTm="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2AAA80A-DEEF-4B91-949C-F709FB3C1408}" type="datetimeFigureOut">
              <a:rPr lang="it-IT" smtClean="0"/>
              <a:pPr/>
              <a:t>10/02/2019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9DEED45-F102-44A6-BCC6-58446383EE92}" type="slidenum">
              <a:rPr lang="it-IT" smtClean="0"/>
              <a:pPr/>
              <a:t>‹N›</a:t>
            </a:fld>
            <a:endParaRPr lang="it-IT"/>
          </a:p>
        </p:txBody>
      </p:sp>
    </p:spTree>
    <p:extLst>
      <p:ext uri="{BB962C8B-B14F-4D97-AF65-F5344CB8AC3E}">
        <p14:creationId xmlns:p14="http://schemas.microsoft.com/office/powerpoint/2010/main" val="9537802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nchor="b"/>
          <a:lstStyle>
            <a:lvl1pPr>
              <a:defRPr b="1"/>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8" name="Segnaposto piè di pagina 7"/>
          <p:cNvSpPr>
            <a:spLocks noGrp="1"/>
          </p:cNvSpPr>
          <p:nvPr>
            <p:ph type="ftr" sz="quarter" idx="11"/>
          </p:nvPr>
        </p:nvSpPr>
        <p:spPr/>
        <p:txBody>
          <a:bodyPr/>
          <a:lstStyle/>
          <a:p>
            <a:endParaRPr lang="it-IT">
              <a:solidFill>
                <a:srgbClr val="E3DED1">
                  <a:shade val="50000"/>
                </a:srgbClr>
              </a:solidFill>
            </a:endParaRPr>
          </a:p>
        </p:txBody>
      </p:sp>
      <p:sp>
        <p:nvSpPr>
          <p:cNvPr id="9" name="Segnaposto numero diapositiva 8"/>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3966273788"/>
      </p:ext>
    </p:extLst>
  </p:cSld>
  <p:clrMapOvr>
    <a:masterClrMapping/>
  </p:clrMapOvr>
  <p:transition spd="slow" advTm="500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4" name="Segnaposto piè di pagina 3"/>
          <p:cNvSpPr>
            <a:spLocks noGrp="1"/>
          </p:cNvSpPr>
          <p:nvPr>
            <p:ph type="ftr" sz="quarter" idx="11"/>
          </p:nvPr>
        </p:nvSpPr>
        <p:spPr/>
        <p:txBody>
          <a:bodyPr/>
          <a:lstStyle/>
          <a:p>
            <a:endParaRPr lang="it-IT">
              <a:solidFill>
                <a:srgbClr val="E3DED1">
                  <a:shade val="50000"/>
                </a:srgbClr>
              </a:solidFill>
            </a:endParaRPr>
          </a:p>
        </p:txBody>
      </p:sp>
      <p:sp>
        <p:nvSpPr>
          <p:cNvPr id="5" name="Segnaposto numero diapositiva 4"/>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1887065485"/>
      </p:ext>
    </p:extLst>
  </p:cSld>
  <p:clrMapOvr>
    <a:masterClrMapping/>
  </p:clrMapOvr>
  <p:transition spd="slow" advTm="500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7" name="Rettangolo arrotondato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Segnaposto data 1"/>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3" name="Segnaposto piè di pagina 2"/>
          <p:cNvSpPr>
            <a:spLocks noGrp="1"/>
          </p:cNvSpPr>
          <p:nvPr>
            <p:ph type="ftr" sz="quarter" idx="11"/>
          </p:nvPr>
        </p:nvSpPr>
        <p:spPr/>
        <p:txBody>
          <a:bodyPr/>
          <a:lstStyle/>
          <a:p>
            <a:endParaRPr lang="it-IT">
              <a:solidFill>
                <a:srgbClr val="E3DED1">
                  <a:shade val="50000"/>
                </a:srgbClr>
              </a:solidFill>
            </a:endParaRPr>
          </a:p>
        </p:txBody>
      </p:sp>
      <p:sp>
        <p:nvSpPr>
          <p:cNvPr id="4" name="Segnaposto numero diapositiva 3"/>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1444737342"/>
      </p:ext>
    </p:extLst>
  </p:cSld>
  <p:clrMapOvr>
    <a:masterClrMapping/>
  </p:clrMapOvr>
  <p:transition spd="slow" advTm="5000"/>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6" name="Segnaposto piè di pagina 5"/>
          <p:cNvSpPr>
            <a:spLocks noGrp="1"/>
          </p:cNvSpPr>
          <p:nvPr>
            <p:ph type="ftr" sz="quarter" idx="11"/>
          </p:nvPr>
        </p:nvSpPr>
        <p:spPr/>
        <p:txBody>
          <a:bodyPr/>
          <a:lstStyle/>
          <a:p>
            <a:endParaRPr lang="it-IT">
              <a:solidFill>
                <a:srgbClr val="E3DED1">
                  <a:shade val="50000"/>
                </a:srgb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3115814344"/>
      </p:ext>
    </p:extLst>
  </p:cSld>
  <p:clrMapOvr>
    <a:masterClrMapping/>
  </p:clrMapOvr>
  <p:transition spd="slow" advTm="500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5" name="Rettangolo arrotondato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Arrotonda singolo angolo rettangolo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olo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6" name="Segnaposto piè di pagina 5"/>
          <p:cNvSpPr>
            <a:spLocks noGrp="1"/>
          </p:cNvSpPr>
          <p:nvPr>
            <p:ph type="ftr" sz="quarter" idx="11"/>
          </p:nvPr>
        </p:nvSpPr>
        <p:spPr/>
        <p:txBody>
          <a:bodyPr/>
          <a:lstStyle/>
          <a:p>
            <a:endParaRPr lang="it-IT">
              <a:solidFill>
                <a:srgbClr val="E3DED1">
                  <a:shade val="50000"/>
                </a:srgb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
        <p:nvSpPr>
          <p:cNvPr id="3" name="Segnaposto immagin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it-IT" smtClean="0"/>
              <a:t>Fare clic sull'icona per inserire un'immagine</a:t>
            </a:r>
            <a:endParaRPr kumimoji="0" lang="en-US"/>
          </a:p>
        </p:txBody>
      </p:sp>
    </p:spTree>
    <p:extLst>
      <p:ext uri="{BB962C8B-B14F-4D97-AF65-F5344CB8AC3E}">
        <p14:creationId xmlns:p14="http://schemas.microsoft.com/office/powerpoint/2010/main" val="1983052723"/>
      </p:ext>
    </p:extLst>
  </p:cSld>
  <p:clrMapOvr>
    <a:masterClrMapping/>
  </p:clrMapOvr>
  <p:transition spd="slow" advTm="5000"/>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502920" y="530352"/>
            <a:ext cx="8183880" cy="4187952"/>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5" name="Segnaposto piè di pagina 4"/>
          <p:cNvSpPr>
            <a:spLocks noGrp="1"/>
          </p:cNvSpPr>
          <p:nvPr>
            <p:ph type="ftr" sz="quarter" idx="11"/>
          </p:nvPr>
        </p:nvSpPr>
        <p:spPr/>
        <p:txBody>
          <a:bodyPr/>
          <a:lstStyle/>
          <a:p>
            <a:endParaRPr lang="it-IT">
              <a:solidFill>
                <a:srgbClr val="E3DED1">
                  <a:shade val="50000"/>
                </a:srgb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3580618262"/>
      </p:ext>
    </p:extLst>
  </p:cSld>
  <p:clrMapOvr>
    <a:masterClrMapping/>
  </p:clrMapOvr>
  <p:transition spd="slow" advTm="5000"/>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533404"/>
            <a:ext cx="1981200" cy="5257799"/>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533400" y="533402"/>
            <a:ext cx="5943600" cy="5257801"/>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5" name="Segnaposto piè di pagina 4"/>
          <p:cNvSpPr>
            <a:spLocks noGrp="1"/>
          </p:cNvSpPr>
          <p:nvPr>
            <p:ph type="ftr" sz="quarter" idx="11"/>
          </p:nvPr>
        </p:nvSpPr>
        <p:spPr/>
        <p:txBody>
          <a:bodyPr/>
          <a:lstStyle/>
          <a:p>
            <a:endParaRPr lang="it-IT">
              <a:solidFill>
                <a:srgbClr val="E3DED1">
                  <a:shade val="50000"/>
                </a:srgb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1533143375"/>
      </p:ext>
    </p:extLst>
  </p:cSld>
  <p:clrMapOvr>
    <a:masterClrMapping/>
  </p:clrMapOvr>
  <p:transition spd="slow" advTm="5000"/>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5" name="Rettangolo arrotondato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ttangolo arrotondato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5" name="Titolo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it-IT" smtClean="0"/>
              <a:t>Fare clic per modificare lo stile del titolo</a:t>
            </a:r>
            <a:endParaRPr kumimoji="0" lang="en-US"/>
          </a:p>
        </p:txBody>
      </p:sp>
      <p:sp>
        <p:nvSpPr>
          <p:cNvPr id="20" name="Sottotitolo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19" name="Segnaposto data 18"/>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8" name="Segnaposto piè di pagina 7"/>
          <p:cNvSpPr>
            <a:spLocks noGrp="1"/>
          </p:cNvSpPr>
          <p:nvPr>
            <p:ph type="ftr" sz="quarter" idx="11"/>
          </p:nvPr>
        </p:nvSpPr>
        <p:spPr/>
        <p:txBody>
          <a:bodyPr/>
          <a:lstStyle/>
          <a:p>
            <a:endParaRPr lang="it-IT">
              <a:solidFill>
                <a:srgbClr val="E3DED1">
                  <a:shade val="50000"/>
                </a:srgbClr>
              </a:solidFill>
            </a:endParaRPr>
          </a:p>
        </p:txBody>
      </p:sp>
      <p:sp>
        <p:nvSpPr>
          <p:cNvPr id="11" name="Segnaposto numero diapositiva 10"/>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1857654009"/>
      </p:ext>
    </p:extLst>
  </p:cSld>
  <p:clrMapOvr>
    <a:masterClrMapping/>
  </p:clrMapOvr>
  <p:transition spd="slow" advTm="500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a:xfrm>
            <a:off x="502920" y="530352"/>
            <a:ext cx="8183880" cy="418795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5" name="Segnaposto piè di pagina 4"/>
          <p:cNvSpPr>
            <a:spLocks noGrp="1"/>
          </p:cNvSpPr>
          <p:nvPr>
            <p:ph type="ftr" sz="quarter" idx="11"/>
          </p:nvPr>
        </p:nvSpPr>
        <p:spPr/>
        <p:txBody>
          <a:bodyPr/>
          <a:lstStyle/>
          <a:p>
            <a:endParaRPr lang="it-IT">
              <a:solidFill>
                <a:srgbClr val="E3DED1">
                  <a:shade val="50000"/>
                </a:srgb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860177043"/>
      </p:ext>
    </p:extLst>
  </p:cSld>
  <p:clrMapOvr>
    <a:masterClrMapping/>
  </p:clrMapOvr>
  <p:transition spd="slow" advTm="5000"/>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14" name="Rettangolo arrotondato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ttangolo arrotondato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olo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5" name="Segnaposto piè di pagina 4"/>
          <p:cNvSpPr>
            <a:spLocks noGrp="1"/>
          </p:cNvSpPr>
          <p:nvPr>
            <p:ph type="ftr" sz="quarter" idx="11"/>
          </p:nvPr>
        </p:nvSpPr>
        <p:spPr/>
        <p:txBody>
          <a:bodyPr/>
          <a:lstStyle/>
          <a:p>
            <a:endParaRPr lang="it-IT">
              <a:solidFill>
                <a:srgbClr val="E3DED1">
                  <a:shade val="50000"/>
                </a:srgb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1270023011"/>
      </p:ext>
    </p:extLst>
  </p:cSld>
  <p:clrMapOvr>
    <a:masterClrMapping/>
  </p:clrMapOvr>
  <p:transition spd="slow" advTm="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2AAA80A-DEEF-4B91-949C-F709FB3C1408}" type="datetimeFigureOut">
              <a:rPr lang="it-IT" smtClean="0"/>
              <a:pPr/>
              <a:t>10/02/2019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9DEED45-F102-44A6-BCC6-58446383EE92}" type="slidenum">
              <a:rPr lang="it-IT" smtClean="0"/>
              <a:pPr/>
              <a:t>‹N›</a:t>
            </a:fld>
            <a:endParaRPr lang="it-IT"/>
          </a:p>
        </p:txBody>
      </p:sp>
    </p:spTree>
    <p:extLst>
      <p:ext uri="{BB962C8B-B14F-4D97-AF65-F5344CB8AC3E}">
        <p14:creationId xmlns:p14="http://schemas.microsoft.com/office/powerpoint/2010/main" val="10165540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6" name="Segnaposto piè di pagina 5"/>
          <p:cNvSpPr>
            <a:spLocks noGrp="1"/>
          </p:cNvSpPr>
          <p:nvPr>
            <p:ph type="ftr" sz="quarter" idx="11"/>
          </p:nvPr>
        </p:nvSpPr>
        <p:spPr/>
        <p:txBody>
          <a:bodyPr/>
          <a:lstStyle/>
          <a:p>
            <a:endParaRPr lang="it-IT">
              <a:solidFill>
                <a:srgbClr val="E3DED1">
                  <a:shade val="50000"/>
                </a:srgb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1305943563"/>
      </p:ext>
    </p:extLst>
  </p:cSld>
  <p:clrMapOvr>
    <a:masterClrMapping/>
  </p:clrMapOvr>
  <p:transition spd="slow" advTm="5000"/>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nchor="b"/>
          <a:lstStyle>
            <a:lvl1pPr>
              <a:defRPr b="1"/>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8" name="Segnaposto piè di pagina 7"/>
          <p:cNvSpPr>
            <a:spLocks noGrp="1"/>
          </p:cNvSpPr>
          <p:nvPr>
            <p:ph type="ftr" sz="quarter" idx="11"/>
          </p:nvPr>
        </p:nvSpPr>
        <p:spPr/>
        <p:txBody>
          <a:bodyPr/>
          <a:lstStyle/>
          <a:p>
            <a:endParaRPr lang="it-IT">
              <a:solidFill>
                <a:srgbClr val="E3DED1">
                  <a:shade val="50000"/>
                </a:srgbClr>
              </a:solidFill>
            </a:endParaRPr>
          </a:p>
        </p:txBody>
      </p:sp>
      <p:sp>
        <p:nvSpPr>
          <p:cNvPr id="9" name="Segnaposto numero diapositiva 8"/>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2724790879"/>
      </p:ext>
    </p:extLst>
  </p:cSld>
  <p:clrMapOvr>
    <a:masterClrMapping/>
  </p:clrMapOvr>
  <p:transition spd="slow" advTm="5000"/>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4" name="Segnaposto piè di pagina 3"/>
          <p:cNvSpPr>
            <a:spLocks noGrp="1"/>
          </p:cNvSpPr>
          <p:nvPr>
            <p:ph type="ftr" sz="quarter" idx="11"/>
          </p:nvPr>
        </p:nvSpPr>
        <p:spPr/>
        <p:txBody>
          <a:bodyPr/>
          <a:lstStyle/>
          <a:p>
            <a:endParaRPr lang="it-IT">
              <a:solidFill>
                <a:srgbClr val="E3DED1">
                  <a:shade val="50000"/>
                </a:srgbClr>
              </a:solidFill>
            </a:endParaRPr>
          </a:p>
        </p:txBody>
      </p:sp>
      <p:sp>
        <p:nvSpPr>
          <p:cNvPr id="5" name="Segnaposto numero diapositiva 4"/>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2491782823"/>
      </p:ext>
    </p:extLst>
  </p:cSld>
  <p:clrMapOvr>
    <a:masterClrMapping/>
  </p:clrMapOvr>
  <p:transition spd="slow" advTm="5000"/>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7" name="Rettangolo arrotondato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Segnaposto data 1"/>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3" name="Segnaposto piè di pagina 2"/>
          <p:cNvSpPr>
            <a:spLocks noGrp="1"/>
          </p:cNvSpPr>
          <p:nvPr>
            <p:ph type="ftr" sz="quarter" idx="11"/>
          </p:nvPr>
        </p:nvSpPr>
        <p:spPr/>
        <p:txBody>
          <a:bodyPr/>
          <a:lstStyle/>
          <a:p>
            <a:endParaRPr lang="it-IT">
              <a:solidFill>
                <a:srgbClr val="E3DED1">
                  <a:shade val="50000"/>
                </a:srgbClr>
              </a:solidFill>
            </a:endParaRPr>
          </a:p>
        </p:txBody>
      </p:sp>
      <p:sp>
        <p:nvSpPr>
          <p:cNvPr id="4" name="Segnaposto numero diapositiva 3"/>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2838871192"/>
      </p:ext>
    </p:extLst>
  </p:cSld>
  <p:clrMapOvr>
    <a:masterClrMapping/>
  </p:clrMapOvr>
  <p:transition spd="slow" advTm="5000"/>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6" name="Segnaposto piè di pagina 5"/>
          <p:cNvSpPr>
            <a:spLocks noGrp="1"/>
          </p:cNvSpPr>
          <p:nvPr>
            <p:ph type="ftr" sz="quarter" idx="11"/>
          </p:nvPr>
        </p:nvSpPr>
        <p:spPr/>
        <p:txBody>
          <a:bodyPr/>
          <a:lstStyle/>
          <a:p>
            <a:endParaRPr lang="it-IT">
              <a:solidFill>
                <a:srgbClr val="E3DED1">
                  <a:shade val="50000"/>
                </a:srgb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1262977654"/>
      </p:ext>
    </p:extLst>
  </p:cSld>
  <p:clrMapOvr>
    <a:masterClrMapping/>
  </p:clrMapOvr>
  <p:transition spd="slow" advTm="5000"/>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5" name="Rettangolo arrotondato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Arrotonda singolo angolo rettangolo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olo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6" name="Segnaposto piè di pagina 5"/>
          <p:cNvSpPr>
            <a:spLocks noGrp="1"/>
          </p:cNvSpPr>
          <p:nvPr>
            <p:ph type="ftr" sz="quarter" idx="11"/>
          </p:nvPr>
        </p:nvSpPr>
        <p:spPr/>
        <p:txBody>
          <a:bodyPr/>
          <a:lstStyle/>
          <a:p>
            <a:endParaRPr lang="it-IT">
              <a:solidFill>
                <a:srgbClr val="E3DED1">
                  <a:shade val="50000"/>
                </a:srgbClr>
              </a:solidFill>
            </a:endParaRPr>
          </a:p>
        </p:txBody>
      </p:sp>
      <p:sp>
        <p:nvSpPr>
          <p:cNvPr id="7" name="Segnaposto numero diapositiva 6"/>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
        <p:nvSpPr>
          <p:cNvPr id="3" name="Segnaposto immagin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it-IT" smtClean="0"/>
              <a:t>Fare clic sull'icona per inserire un'immagine</a:t>
            </a:r>
            <a:endParaRPr kumimoji="0" lang="en-US"/>
          </a:p>
        </p:txBody>
      </p:sp>
    </p:spTree>
    <p:extLst>
      <p:ext uri="{BB962C8B-B14F-4D97-AF65-F5344CB8AC3E}">
        <p14:creationId xmlns:p14="http://schemas.microsoft.com/office/powerpoint/2010/main" val="1329155030"/>
      </p:ext>
    </p:extLst>
  </p:cSld>
  <p:clrMapOvr>
    <a:masterClrMapping/>
  </p:clrMapOvr>
  <p:transition spd="slow" advTm="5000"/>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502920" y="530352"/>
            <a:ext cx="8183880" cy="4187952"/>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5" name="Segnaposto piè di pagina 4"/>
          <p:cNvSpPr>
            <a:spLocks noGrp="1"/>
          </p:cNvSpPr>
          <p:nvPr>
            <p:ph type="ftr" sz="quarter" idx="11"/>
          </p:nvPr>
        </p:nvSpPr>
        <p:spPr/>
        <p:txBody>
          <a:bodyPr/>
          <a:lstStyle/>
          <a:p>
            <a:endParaRPr lang="it-IT">
              <a:solidFill>
                <a:srgbClr val="E3DED1">
                  <a:shade val="50000"/>
                </a:srgb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4092328917"/>
      </p:ext>
    </p:extLst>
  </p:cSld>
  <p:clrMapOvr>
    <a:masterClrMapping/>
  </p:clrMapOvr>
  <p:transition spd="slow" advTm="5000"/>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533404"/>
            <a:ext cx="1981200" cy="5257799"/>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533400" y="533402"/>
            <a:ext cx="5943600" cy="5257801"/>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5" name="Segnaposto piè di pagina 4"/>
          <p:cNvSpPr>
            <a:spLocks noGrp="1"/>
          </p:cNvSpPr>
          <p:nvPr>
            <p:ph type="ftr" sz="quarter" idx="11"/>
          </p:nvPr>
        </p:nvSpPr>
        <p:spPr/>
        <p:txBody>
          <a:bodyPr/>
          <a:lstStyle/>
          <a:p>
            <a:endParaRPr lang="it-IT">
              <a:solidFill>
                <a:srgbClr val="E3DED1">
                  <a:shade val="50000"/>
                </a:srgbClr>
              </a:solidFill>
            </a:endParaRPr>
          </a:p>
        </p:txBody>
      </p:sp>
      <p:sp>
        <p:nvSpPr>
          <p:cNvPr id="6" name="Segnaposto numero diapositiva 5"/>
          <p:cNvSpPr>
            <a:spLocks noGrp="1"/>
          </p:cNvSpPr>
          <p:nvPr>
            <p:ph type="sldNum" sz="quarter" idx="12"/>
          </p:nvPr>
        </p:nvSpPr>
        <p:spPr/>
        <p:txBody>
          <a:bodyPr/>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591057333"/>
      </p:ext>
    </p:extLst>
  </p:cSld>
  <p:clrMapOvr>
    <a:masterClrMapping/>
  </p:clrMapOvr>
  <p:transition spd="slow" advTm="5000"/>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E6C822F-F9D9-48E4-9780-E211F852430D}" type="datetimeFigureOut">
              <a:rPr lang="it-IT" smtClean="0">
                <a:solidFill>
                  <a:prstClr val="black">
                    <a:tint val="75000"/>
                  </a:prstClr>
                </a:solidFill>
              </a:rPr>
              <a:pPr/>
              <a:t>10/02/2019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B71F62D-2C62-4B91-915A-16367246DAF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1905858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E6C822F-F9D9-48E4-9780-E211F852430D}" type="datetimeFigureOut">
              <a:rPr lang="it-IT" smtClean="0">
                <a:solidFill>
                  <a:prstClr val="black">
                    <a:tint val="75000"/>
                  </a:prstClr>
                </a:solidFill>
              </a:rPr>
              <a:pPr/>
              <a:t>10/02/2019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B71F62D-2C62-4B91-915A-16367246DAF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172934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2AAA80A-DEEF-4B91-949C-F709FB3C1408}" type="datetimeFigureOut">
              <a:rPr lang="it-IT" smtClean="0"/>
              <a:pPr/>
              <a:t>10/02/2019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9DEED45-F102-44A6-BCC6-58446383EE92}" type="slidenum">
              <a:rPr lang="it-IT" smtClean="0"/>
              <a:pPr/>
              <a:t>‹N›</a:t>
            </a:fld>
            <a:endParaRPr lang="it-IT"/>
          </a:p>
        </p:txBody>
      </p:sp>
    </p:spTree>
    <p:extLst>
      <p:ext uri="{BB962C8B-B14F-4D97-AF65-F5344CB8AC3E}">
        <p14:creationId xmlns:p14="http://schemas.microsoft.com/office/powerpoint/2010/main" val="36432473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E6C822F-F9D9-48E4-9780-E211F852430D}" type="datetimeFigureOut">
              <a:rPr lang="it-IT" smtClean="0">
                <a:solidFill>
                  <a:prstClr val="black">
                    <a:tint val="75000"/>
                  </a:prstClr>
                </a:solidFill>
              </a:rPr>
              <a:pPr/>
              <a:t>10/02/2019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B71F62D-2C62-4B91-915A-16367246DAF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0195375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E6C822F-F9D9-48E4-9780-E211F852430D}" type="datetimeFigureOut">
              <a:rPr lang="it-IT" smtClean="0">
                <a:solidFill>
                  <a:prstClr val="black">
                    <a:tint val="75000"/>
                  </a:prstClr>
                </a:solidFill>
              </a:rPr>
              <a:pPr/>
              <a:t>10/02/2019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B71F62D-2C62-4B91-915A-16367246DAF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741708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E6C822F-F9D9-48E4-9780-E211F852430D}" type="datetimeFigureOut">
              <a:rPr lang="it-IT" smtClean="0">
                <a:solidFill>
                  <a:prstClr val="black">
                    <a:tint val="75000"/>
                  </a:prstClr>
                </a:solidFill>
              </a:rPr>
              <a:pPr/>
              <a:t>10/02/2019</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6B71F62D-2C62-4B91-915A-16367246DAF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8231378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E6C822F-F9D9-48E4-9780-E211F852430D}" type="datetimeFigureOut">
              <a:rPr lang="it-IT" smtClean="0">
                <a:solidFill>
                  <a:prstClr val="black">
                    <a:tint val="75000"/>
                  </a:prstClr>
                </a:solidFill>
              </a:rPr>
              <a:pPr/>
              <a:t>10/02/2019</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6B71F62D-2C62-4B91-915A-16367246DAF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994599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E6C822F-F9D9-48E4-9780-E211F852430D}" type="datetimeFigureOut">
              <a:rPr lang="it-IT" smtClean="0">
                <a:solidFill>
                  <a:prstClr val="black">
                    <a:tint val="75000"/>
                  </a:prstClr>
                </a:solidFill>
              </a:rPr>
              <a:pPr/>
              <a:t>10/02/2019</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6B71F62D-2C62-4B91-915A-16367246DAF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4076876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E6C822F-F9D9-48E4-9780-E211F852430D}" type="datetimeFigureOut">
              <a:rPr lang="it-IT" smtClean="0">
                <a:solidFill>
                  <a:prstClr val="black">
                    <a:tint val="75000"/>
                  </a:prstClr>
                </a:solidFill>
              </a:rPr>
              <a:pPr/>
              <a:t>10/02/2019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B71F62D-2C62-4B91-915A-16367246DAF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8877322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E6C822F-F9D9-48E4-9780-E211F852430D}" type="datetimeFigureOut">
              <a:rPr lang="it-IT" smtClean="0">
                <a:solidFill>
                  <a:prstClr val="black">
                    <a:tint val="75000"/>
                  </a:prstClr>
                </a:solidFill>
              </a:rPr>
              <a:pPr/>
              <a:t>10/02/2019</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B71F62D-2C62-4B91-915A-16367246DAF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04338800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E6C822F-F9D9-48E4-9780-E211F852430D}" type="datetimeFigureOut">
              <a:rPr lang="it-IT" smtClean="0">
                <a:solidFill>
                  <a:prstClr val="black">
                    <a:tint val="75000"/>
                  </a:prstClr>
                </a:solidFill>
              </a:rPr>
              <a:pPr/>
              <a:t>10/02/2019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B71F62D-2C62-4B91-915A-16367246DAF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4746874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E6C822F-F9D9-48E4-9780-E211F852430D}" type="datetimeFigureOut">
              <a:rPr lang="it-IT" smtClean="0">
                <a:solidFill>
                  <a:prstClr val="black">
                    <a:tint val="75000"/>
                  </a:prstClr>
                </a:solidFill>
              </a:rPr>
              <a:pPr/>
              <a:t>10/02/2019</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B71F62D-2C62-4B91-915A-16367246DAF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790972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2AAA80A-DEEF-4B91-949C-F709FB3C1408}" type="datetimeFigureOut">
              <a:rPr lang="it-IT" smtClean="0"/>
              <a:pPr/>
              <a:t>10/02/2019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9DEED45-F102-44A6-BCC6-58446383EE92}" type="slidenum">
              <a:rPr lang="it-IT" smtClean="0"/>
              <a:pPr/>
              <a:t>‹N›</a:t>
            </a:fld>
            <a:endParaRPr lang="it-IT"/>
          </a:p>
        </p:txBody>
      </p:sp>
    </p:spTree>
    <p:extLst>
      <p:ext uri="{BB962C8B-B14F-4D97-AF65-F5344CB8AC3E}">
        <p14:creationId xmlns:p14="http://schemas.microsoft.com/office/powerpoint/2010/main" val="3933428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AAA80A-DEEF-4B91-949C-F709FB3C1408}" type="datetimeFigureOut">
              <a:rPr lang="it-IT" smtClean="0"/>
              <a:pPr/>
              <a:t>10/02/2019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DEED45-F102-44A6-BCC6-58446383EE92}" type="slidenum">
              <a:rPr lang="it-IT" smtClean="0"/>
              <a:pPr/>
              <a:t>‹N›</a:t>
            </a:fld>
            <a:endParaRPr lang="it-IT"/>
          </a:p>
        </p:txBody>
      </p:sp>
    </p:spTree>
    <p:extLst>
      <p:ext uri="{BB962C8B-B14F-4D97-AF65-F5344CB8AC3E}">
        <p14:creationId xmlns:p14="http://schemas.microsoft.com/office/powerpoint/2010/main" val="2431804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Triangolo rettango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746E672-2BC8-4E51-9AE4-8278970216A0}" type="datetimeFigureOut">
              <a:rPr lang="it-IT" smtClean="0">
                <a:solidFill>
                  <a:prstClr val="black"/>
                </a:solidFill>
              </a:rPr>
              <a:pPr/>
              <a:t>10/02/2019</a:t>
            </a:fld>
            <a:endParaRPr lang="it-IT">
              <a:solidFill>
                <a:prstClr val="black"/>
              </a:solidFill>
            </a:endParaRPr>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solidFill>
                <a:prstClr val="black"/>
              </a:solidFill>
            </a:endParaRPr>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2C1B830-170A-4D88-BAD1-B7C779E7EF9D}" type="slidenum">
              <a:rPr lang="it-IT" smtClean="0">
                <a:solidFill>
                  <a:prstClr val="black"/>
                </a:solidFill>
              </a:rPr>
              <a:pPr/>
              <a:t>‹N›</a:t>
            </a:fld>
            <a:endParaRPr lang="it-IT">
              <a:solidFill>
                <a:prstClr val="black"/>
              </a:solidFill>
            </a:endParaRPr>
          </a:p>
        </p:txBody>
      </p:sp>
    </p:spTree>
    <p:extLst>
      <p:ext uri="{BB962C8B-B14F-4D97-AF65-F5344CB8AC3E}">
        <p14:creationId xmlns:p14="http://schemas.microsoft.com/office/powerpoint/2010/main" val="25635266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ttangolo arrotondato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ttangolo arrotondato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egnaposto titolo 12"/>
          <p:cNvSpPr>
            <a:spLocks noGrp="1"/>
          </p:cNvSpPr>
          <p:nvPr>
            <p:ph type="title"/>
          </p:nvPr>
        </p:nvSpPr>
        <p:spPr>
          <a:xfrm>
            <a:off x="502920" y="4985590"/>
            <a:ext cx="8183880" cy="1051560"/>
          </a:xfrm>
          <a:prstGeom prst="rect">
            <a:avLst/>
          </a:prstGeom>
        </p:spPr>
        <p:txBody>
          <a:bodyPr vert="horz" anchor="b">
            <a:normAutofit/>
          </a:bodyPr>
          <a:lstStyle/>
          <a:p>
            <a:r>
              <a:rPr kumimoji="0" lang="it-IT" smtClean="0"/>
              <a:t>Fare clic per modificare lo stile del titolo</a:t>
            </a:r>
            <a:endParaRPr kumimoji="0" lang="en-US"/>
          </a:p>
        </p:txBody>
      </p:sp>
      <p:sp>
        <p:nvSpPr>
          <p:cNvPr id="4" name="Segnaposto testo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5" name="Segnaposto data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18" name="Segnaposto piè di pagina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it-IT">
              <a:solidFill>
                <a:srgbClr val="E3DED1">
                  <a:shade val="50000"/>
                </a:srgbClr>
              </a:solidFill>
            </a:endParaRPr>
          </a:p>
        </p:txBody>
      </p:sp>
      <p:sp>
        <p:nvSpPr>
          <p:cNvPr id="5" name="Segnaposto numero diapositiva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320597565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advTm="500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ttangolo arrotondato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ttangolo arrotondato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egnaposto titolo 12"/>
          <p:cNvSpPr>
            <a:spLocks noGrp="1"/>
          </p:cNvSpPr>
          <p:nvPr>
            <p:ph type="title"/>
          </p:nvPr>
        </p:nvSpPr>
        <p:spPr>
          <a:xfrm>
            <a:off x="502920" y="4985590"/>
            <a:ext cx="8183880" cy="1051560"/>
          </a:xfrm>
          <a:prstGeom prst="rect">
            <a:avLst/>
          </a:prstGeom>
        </p:spPr>
        <p:txBody>
          <a:bodyPr vert="horz" anchor="b">
            <a:normAutofit/>
          </a:bodyPr>
          <a:lstStyle/>
          <a:p>
            <a:r>
              <a:rPr kumimoji="0" lang="it-IT" smtClean="0"/>
              <a:t>Fare clic per modificare lo stile del titolo</a:t>
            </a:r>
            <a:endParaRPr kumimoji="0" lang="en-US"/>
          </a:p>
        </p:txBody>
      </p:sp>
      <p:sp>
        <p:nvSpPr>
          <p:cNvPr id="4" name="Segnaposto testo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5" name="Segnaposto data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18" name="Segnaposto piè di pagina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it-IT">
              <a:solidFill>
                <a:srgbClr val="E3DED1">
                  <a:shade val="50000"/>
                </a:srgbClr>
              </a:solidFill>
            </a:endParaRPr>
          </a:p>
        </p:txBody>
      </p:sp>
      <p:sp>
        <p:nvSpPr>
          <p:cNvPr id="5" name="Segnaposto numero diapositiva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194224206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advTm="500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ttangolo arrotondato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ttangolo arrotondato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egnaposto titolo 12"/>
          <p:cNvSpPr>
            <a:spLocks noGrp="1"/>
          </p:cNvSpPr>
          <p:nvPr>
            <p:ph type="title"/>
          </p:nvPr>
        </p:nvSpPr>
        <p:spPr>
          <a:xfrm>
            <a:off x="502920" y="4985590"/>
            <a:ext cx="8183880" cy="1051560"/>
          </a:xfrm>
          <a:prstGeom prst="rect">
            <a:avLst/>
          </a:prstGeom>
        </p:spPr>
        <p:txBody>
          <a:bodyPr vert="horz" anchor="b">
            <a:normAutofit/>
          </a:bodyPr>
          <a:lstStyle/>
          <a:p>
            <a:r>
              <a:rPr kumimoji="0" lang="it-IT" smtClean="0"/>
              <a:t>Fare clic per modificare lo stile del titolo</a:t>
            </a:r>
            <a:endParaRPr kumimoji="0" lang="en-US"/>
          </a:p>
        </p:txBody>
      </p:sp>
      <p:sp>
        <p:nvSpPr>
          <p:cNvPr id="4" name="Segnaposto testo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5" name="Segnaposto data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18" name="Segnaposto piè di pagina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it-IT">
              <a:solidFill>
                <a:srgbClr val="E3DED1">
                  <a:shade val="50000"/>
                </a:srgbClr>
              </a:solidFill>
            </a:endParaRPr>
          </a:p>
        </p:txBody>
      </p:sp>
      <p:sp>
        <p:nvSpPr>
          <p:cNvPr id="5" name="Segnaposto numero diapositiva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185226679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advTm="500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ttangolo arrotondato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ttangolo arrotondato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egnaposto titolo 12"/>
          <p:cNvSpPr>
            <a:spLocks noGrp="1"/>
          </p:cNvSpPr>
          <p:nvPr>
            <p:ph type="title"/>
          </p:nvPr>
        </p:nvSpPr>
        <p:spPr>
          <a:xfrm>
            <a:off x="502920" y="4985590"/>
            <a:ext cx="8183880" cy="1051560"/>
          </a:xfrm>
          <a:prstGeom prst="rect">
            <a:avLst/>
          </a:prstGeom>
        </p:spPr>
        <p:txBody>
          <a:bodyPr vert="horz" anchor="b">
            <a:normAutofit/>
          </a:bodyPr>
          <a:lstStyle/>
          <a:p>
            <a:r>
              <a:rPr kumimoji="0" lang="it-IT" smtClean="0"/>
              <a:t>Fare clic per modificare lo stile del titolo</a:t>
            </a:r>
            <a:endParaRPr kumimoji="0" lang="en-US"/>
          </a:p>
        </p:txBody>
      </p:sp>
      <p:sp>
        <p:nvSpPr>
          <p:cNvPr id="4" name="Segnaposto testo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5" name="Segnaposto data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18" name="Segnaposto piè di pagina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it-IT">
              <a:solidFill>
                <a:srgbClr val="E3DED1">
                  <a:shade val="50000"/>
                </a:srgbClr>
              </a:solidFill>
            </a:endParaRPr>
          </a:p>
        </p:txBody>
      </p:sp>
      <p:sp>
        <p:nvSpPr>
          <p:cNvPr id="5" name="Segnaposto numero diapositiva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307946315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slow" advTm="500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ttangolo arrotondato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ttangolo arrotondato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Segnaposto titolo 12"/>
          <p:cNvSpPr>
            <a:spLocks noGrp="1"/>
          </p:cNvSpPr>
          <p:nvPr>
            <p:ph type="title"/>
          </p:nvPr>
        </p:nvSpPr>
        <p:spPr>
          <a:xfrm>
            <a:off x="502920" y="4985590"/>
            <a:ext cx="8183880" cy="1051560"/>
          </a:xfrm>
          <a:prstGeom prst="rect">
            <a:avLst/>
          </a:prstGeom>
        </p:spPr>
        <p:txBody>
          <a:bodyPr vert="horz" anchor="b">
            <a:normAutofit/>
          </a:bodyPr>
          <a:lstStyle/>
          <a:p>
            <a:r>
              <a:rPr kumimoji="0" lang="it-IT" smtClean="0"/>
              <a:t>Fare clic per modificare lo stile del titolo</a:t>
            </a:r>
            <a:endParaRPr kumimoji="0" lang="en-US"/>
          </a:p>
        </p:txBody>
      </p:sp>
      <p:sp>
        <p:nvSpPr>
          <p:cNvPr id="4" name="Segnaposto testo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5" name="Segnaposto data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B6055F8-1D02-4417-9241-55C834FD9970}" type="datetimeFigureOut">
              <a:rPr lang="it-IT" smtClean="0">
                <a:solidFill>
                  <a:srgbClr val="E3DED1">
                    <a:shade val="50000"/>
                  </a:srgbClr>
                </a:solidFill>
              </a:rPr>
              <a:pPr/>
              <a:t>10/02/2019</a:t>
            </a:fld>
            <a:endParaRPr lang="it-IT">
              <a:solidFill>
                <a:srgbClr val="E3DED1">
                  <a:shade val="50000"/>
                </a:srgbClr>
              </a:solidFill>
            </a:endParaRPr>
          </a:p>
        </p:txBody>
      </p:sp>
      <p:sp>
        <p:nvSpPr>
          <p:cNvPr id="18" name="Segnaposto piè di pagina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it-IT">
              <a:solidFill>
                <a:srgbClr val="E3DED1">
                  <a:shade val="50000"/>
                </a:srgbClr>
              </a:solidFill>
            </a:endParaRPr>
          </a:p>
        </p:txBody>
      </p:sp>
      <p:sp>
        <p:nvSpPr>
          <p:cNvPr id="5" name="Segnaposto numero diapositiva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007B441-5312-499D-93C3-6E37886527FA}" type="slidenum">
              <a:rPr lang="it-IT" smtClean="0">
                <a:solidFill>
                  <a:srgbClr val="E3DED1">
                    <a:shade val="50000"/>
                  </a:srgbClr>
                </a:solidFill>
              </a:rPr>
              <a:pPr/>
              <a:t>‹N›</a:t>
            </a:fld>
            <a:endParaRPr lang="it-IT">
              <a:solidFill>
                <a:srgbClr val="E3DED1">
                  <a:shade val="50000"/>
                </a:srgbClr>
              </a:solidFill>
            </a:endParaRPr>
          </a:p>
        </p:txBody>
      </p:sp>
    </p:spTree>
    <p:extLst>
      <p:ext uri="{BB962C8B-B14F-4D97-AF65-F5344CB8AC3E}">
        <p14:creationId xmlns:p14="http://schemas.microsoft.com/office/powerpoint/2010/main" val="348039300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slow" advTm="500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6C822F-F9D9-48E4-9780-E211F852430D}" type="datetimeFigureOut">
              <a:rPr lang="it-IT" smtClean="0">
                <a:solidFill>
                  <a:prstClr val="black">
                    <a:tint val="75000"/>
                  </a:prstClr>
                </a:solidFill>
              </a:rPr>
              <a:pPr/>
              <a:t>10/02/2019</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71F62D-2C62-4B91-915A-16367246DAF3}"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21385829"/>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8.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8.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p:nvPr/>
        </p:nvPicPr>
        <p:blipFill>
          <a:blip r:embed="rId2"/>
          <a:stretch>
            <a:fillRect/>
          </a:stretch>
        </p:blipFill>
        <p:spPr>
          <a:xfrm>
            <a:off x="4211960" y="476672"/>
            <a:ext cx="4299946" cy="2339678"/>
          </a:xfrm>
          <a:prstGeom prst="rect">
            <a:avLst/>
          </a:prstGeom>
        </p:spPr>
      </p:pic>
      <p:sp>
        <p:nvSpPr>
          <p:cNvPr id="4" name="CasellaDiTesto 3"/>
          <p:cNvSpPr txBox="1"/>
          <p:nvPr/>
        </p:nvSpPr>
        <p:spPr>
          <a:xfrm>
            <a:off x="467544" y="3068960"/>
            <a:ext cx="7488832" cy="3046988"/>
          </a:xfrm>
          <a:prstGeom prst="rect">
            <a:avLst/>
          </a:prstGeom>
          <a:noFill/>
        </p:spPr>
        <p:txBody>
          <a:bodyPr wrap="square" rtlCol="0">
            <a:spAutoFit/>
          </a:bodyPr>
          <a:lstStyle/>
          <a:p>
            <a:r>
              <a:rPr lang="it-IT" sz="9600" dirty="0" smtClean="0">
                <a:solidFill>
                  <a:schemeClr val="accent3">
                    <a:lumMod val="75000"/>
                  </a:schemeClr>
                </a:solidFill>
                <a:latin typeface="Britannic Bold" pitchFamily="34" charset="0"/>
              </a:rPr>
              <a:t>RELIGIOUS TRADITIONS</a:t>
            </a:r>
            <a:endParaRPr lang="it-IT" sz="9600" dirty="0">
              <a:solidFill>
                <a:schemeClr val="accent3">
                  <a:lumMod val="75000"/>
                </a:schemeClr>
              </a:solidFill>
              <a:latin typeface="Britannic Bold" pitchFamily="34" charset="0"/>
            </a:endParaRPr>
          </a:p>
        </p:txBody>
      </p:sp>
    </p:spTree>
    <p:extLst>
      <p:ext uri="{BB962C8B-B14F-4D97-AF65-F5344CB8AC3E}">
        <p14:creationId xmlns:p14="http://schemas.microsoft.com/office/powerpoint/2010/main" val="322580207"/>
      </p:ext>
    </p:extLst>
  </p:cSld>
  <p:clrMapOvr>
    <a:masterClrMapping/>
  </p:clrMapOvr>
  <p:transition spd="slow" advTm="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mando\Desktop\FESTA di SAN CONO\sc 1.jpg"/>
          <p:cNvPicPr>
            <a:picLocks noChangeAspect="1" noChangeArrowheads="1"/>
          </p:cNvPicPr>
          <p:nvPr/>
        </p:nvPicPr>
        <p:blipFill>
          <a:blip r:embed="rId2" cstate="print"/>
          <a:srcRect/>
          <a:stretch>
            <a:fillRect/>
          </a:stretch>
        </p:blipFill>
        <p:spPr bwMode="auto">
          <a:xfrm>
            <a:off x="251520" y="260648"/>
            <a:ext cx="8640960" cy="6435145"/>
          </a:xfrm>
          <a:prstGeom prst="rect">
            <a:avLst/>
          </a:prstGeom>
          <a:noFill/>
        </p:spPr>
      </p:pic>
      <p:sp>
        <p:nvSpPr>
          <p:cNvPr id="2" name="Titolo 1"/>
          <p:cNvSpPr>
            <a:spLocks noGrp="1"/>
          </p:cNvSpPr>
          <p:nvPr>
            <p:ph type="title" idx="4294967295"/>
          </p:nvPr>
        </p:nvSpPr>
        <p:spPr>
          <a:xfrm>
            <a:off x="539552" y="5445224"/>
            <a:ext cx="8183562" cy="1050925"/>
          </a:xfrm>
        </p:spPr>
        <p:txBody>
          <a:bodyPr>
            <a:normAutofit fontScale="90000"/>
          </a:bodyPr>
          <a:lstStyle/>
          <a:p>
            <a:pPr algn="ctr"/>
            <a:r>
              <a:rPr lang="it-IT" dirty="0" smtClean="0">
                <a:solidFill>
                  <a:srgbClr val="FF0000"/>
                </a:solidFill>
              </a:rPr>
              <a:t>San Cono abate</a:t>
            </a:r>
            <a:br>
              <a:rPr lang="it-IT" dirty="0" smtClean="0">
                <a:solidFill>
                  <a:srgbClr val="FF0000"/>
                </a:solidFill>
              </a:rPr>
            </a:br>
            <a:r>
              <a:rPr lang="it-IT" dirty="0" smtClean="0">
                <a:solidFill>
                  <a:srgbClr val="FF0000"/>
                </a:solidFill>
              </a:rPr>
              <a:t>Naso (1285 – 1382)</a:t>
            </a:r>
            <a:endParaRPr lang="it-IT" dirty="0">
              <a:solidFill>
                <a:srgbClr val="FF0000"/>
              </a:solidFill>
            </a:endParaRPr>
          </a:p>
        </p:txBody>
      </p:sp>
    </p:spTree>
    <p:extLst>
      <p:ext uri="{BB962C8B-B14F-4D97-AF65-F5344CB8AC3E}">
        <p14:creationId xmlns:p14="http://schemas.microsoft.com/office/powerpoint/2010/main" val="1815223345"/>
      </p:ext>
    </p:extLst>
  </p:cSld>
  <p:clrMapOvr>
    <a:masterClrMapping/>
  </p:clrMapOvr>
  <p:transition spd="slow"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3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1" nodeType="clickEffect">
                                  <p:stCondLst>
                                    <p:cond delay="0"/>
                                  </p:stCondLst>
                                  <p:childTnLst>
                                    <p:animScale>
                                      <p:cBhvr>
                                        <p:cTn id="16" dur="3000" fill="hold"/>
                                        <p:tgtEl>
                                          <p:spTgt spid="2"/>
                                        </p:tgtEl>
                                      </p:cBhvr>
                                      <p:by x="150000" y="150000"/>
                                    </p:animScale>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2" nodeType="clickEffect">
                                  <p:stCondLst>
                                    <p:cond delay="0"/>
                                  </p:stCondLst>
                                  <p:childTnLst>
                                    <p:animEffect transition="out" filter="fade">
                                      <p:cBhvr>
                                        <p:cTn id="20" dur="3000"/>
                                        <p:tgtEl>
                                          <p:spTgt spid="2"/>
                                        </p:tgtEl>
                                      </p:cBhvr>
                                    </p:animEffect>
                                    <p:set>
                                      <p:cBhvr>
                                        <p:cTn id="21" dur="1" fill="hold">
                                          <p:stCondLst>
                                            <p:cond delay="2999"/>
                                          </p:stCondLst>
                                        </p:cTn>
                                        <p:tgtEl>
                                          <p:spTgt spid="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6" presetClass="emph" presetSubtype="0" fill="hold" nodeType="clickEffect">
                                  <p:stCondLst>
                                    <p:cond delay="0"/>
                                  </p:stCondLst>
                                  <p:childTnLst>
                                    <p:animScale>
                                      <p:cBhvr>
                                        <p:cTn id="25" dur="3000" fill="hold"/>
                                        <p:tgtEl>
                                          <p:spTgt spid="4098"/>
                                        </p:tgtEl>
                                      </p:cBhvr>
                                      <p:by x="150000" y="150000"/>
                                    </p:animScale>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3000"/>
                                        <p:tgtEl>
                                          <p:spTgt spid="4098"/>
                                        </p:tgtEl>
                                      </p:cBhvr>
                                    </p:animEffect>
                                    <p:set>
                                      <p:cBhvr>
                                        <p:cTn id="30" dur="1" fill="hold">
                                          <p:stCondLst>
                                            <p:cond delay="2999"/>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rmando\Desktop\FESTA di SAN CONO\sc 2.jpg"/>
          <p:cNvPicPr>
            <a:picLocks noChangeAspect="1" noChangeArrowheads="1"/>
          </p:cNvPicPr>
          <p:nvPr/>
        </p:nvPicPr>
        <p:blipFill>
          <a:blip r:embed="rId2" cstate="print"/>
          <a:srcRect/>
          <a:stretch>
            <a:fillRect/>
          </a:stretch>
        </p:blipFill>
        <p:spPr bwMode="auto">
          <a:xfrm>
            <a:off x="251520" y="260648"/>
            <a:ext cx="8599813" cy="6336704"/>
          </a:xfrm>
          <a:prstGeom prst="rect">
            <a:avLst/>
          </a:prstGeom>
          <a:noFill/>
        </p:spPr>
      </p:pic>
      <p:sp>
        <p:nvSpPr>
          <p:cNvPr id="2" name="Titolo 1"/>
          <p:cNvSpPr>
            <a:spLocks noGrp="1"/>
          </p:cNvSpPr>
          <p:nvPr>
            <p:ph type="title" idx="4294967295"/>
          </p:nvPr>
        </p:nvSpPr>
        <p:spPr>
          <a:xfrm>
            <a:off x="210570" y="548680"/>
            <a:ext cx="8640763" cy="1989138"/>
          </a:xfrm>
        </p:spPr>
        <p:txBody>
          <a:bodyPr>
            <a:noAutofit/>
          </a:bodyPr>
          <a:lstStyle/>
          <a:p>
            <a:r>
              <a:rPr lang="it-IT" sz="2800" b="0" dirty="0" smtClean="0">
                <a:solidFill>
                  <a:srgbClr val="00B050"/>
                </a:solidFill>
                <a:latin typeface="+mn-lt"/>
              </a:rPr>
              <a:t>The </a:t>
            </a:r>
            <a:r>
              <a:rPr lang="it-IT" sz="2800" b="0" dirty="0" err="1" smtClean="0">
                <a:solidFill>
                  <a:srgbClr val="00B050"/>
                </a:solidFill>
                <a:latin typeface="+mn-lt"/>
              </a:rPr>
              <a:t>festivity</a:t>
            </a:r>
            <a:r>
              <a:rPr lang="it-IT" sz="2800" b="0" dirty="0" smtClean="0">
                <a:solidFill>
                  <a:srgbClr val="00B050"/>
                </a:solidFill>
                <a:latin typeface="+mn-lt"/>
              </a:rPr>
              <a:t> </a:t>
            </a:r>
            <a:r>
              <a:rPr lang="it-IT" sz="2800" b="0" dirty="0" err="1" smtClean="0">
                <a:solidFill>
                  <a:srgbClr val="00B050"/>
                </a:solidFill>
                <a:latin typeface="+mn-lt"/>
              </a:rPr>
              <a:t>starts</a:t>
            </a:r>
            <a:r>
              <a:rPr lang="it-IT" sz="2800" b="0" dirty="0" smtClean="0">
                <a:solidFill>
                  <a:srgbClr val="00B050"/>
                </a:solidFill>
                <a:latin typeface="+mn-lt"/>
              </a:rPr>
              <a:t> with the </a:t>
            </a:r>
            <a:r>
              <a:rPr lang="it-IT" sz="2800" b="0" dirty="0" err="1" smtClean="0">
                <a:solidFill>
                  <a:srgbClr val="00B050"/>
                </a:solidFill>
                <a:latin typeface="+mn-lt"/>
              </a:rPr>
              <a:t>traslation</a:t>
            </a:r>
            <a:r>
              <a:rPr lang="it-IT" sz="2800" b="0" dirty="0" smtClean="0">
                <a:solidFill>
                  <a:srgbClr val="00B050"/>
                </a:solidFill>
                <a:latin typeface="+mn-lt"/>
              </a:rPr>
              <a:t> of the </a:t>
            </a:r>
            <a:r>
              <a:rPr lang="it-IT" sz="2800" b="0" dirty="0" err="1" smtClean="0">
                <a:solidFill>
                  <a:srgbClr val="00B050"/>
                </a:solidFill>
                <a:latin typeface="+mn-lt"/>
              </a:rPr>
              <a:t>simulacrum</a:t>
            </a:r>
            <a:r>
              <a:rPr lang="it-IT" sz="2800" b="0" dirty="0" smtClean="0">
                <a:solidFill>
                  <a:srgbClr val="00B050"/>
                </a:solidFill>
                <a:latin typeface="+mn-lt"/>
              </a:rPr>
              <a:t> of the Saint </a:t>
            </a:r>
            <a:r>
              <a:rPr lang="it-IT" sz="2800" b="0" dirty="0" err="1" smtClean="0">
                <a:solidFill>
                  <a:srgbClr val="00B050"/>
                </a:solidFill>
                <a:latin typeface="+mn-lt"/>
              </a:rPr>
              <a:t>that</a:t>
            </a:r>
            <a:r>
              <a:rPr lang="it-IT" sz="2800" b="0" dirty="0" smtClean="0">
                <a:solidFill>
                  <a:srgbClr val="00B050"/>
                </a:solidFill>
                <a:latin typeface="+mn-lt"/>
              </a:rPr>
              <a:t>, from the </a:t>
            </a:r>
            <a:r>
              <a:rPr lang="it-IT" sz="2800" b="0" dirty="0" err="1" smtClean="0">
                <a:solidFill>
                  <a:srgbClr val="00B050"/>
                </a:solidFill>
                <a:latin typeface="+mn-lt"/>
              </a:rPr>
              <a:t>church</a:t>
            </a:r>
            <a:r>
              <a:rPr lang="it-IT" sz="2800" b="0" dirty="0" smtClean="0">
                <a:solidFill>
                  <a:srgbClr val="00B050"/>
                </a:solidFill>
                <a:latin typeface="+mn-lt"/>
              </a:rPr>
              <a:t> of San Cono,  </a:t>
            </a:r>
            <a:r>
              <a:rPr lang="it-IT" sz="2800" b="0" dirty="0" err="1" smtClean="0">
                <a:solidFill>
                  <a:srgbClr val="00B050"/>
                </a:solidFill>
                <a:latin typeface="+mn-lt"/>
              </a:rPr>
              <a:t>is</a:t>
            </a:r>
            <a:r>
              <a:rPr lang="it-IT" sz="2800" b="0" dirty="0" smtClean="0">
                <a:solidFill>
                  <a:srgbClr val="00B050"/>
                </a:solidFill>
                <a:latin typeface="+mn-lt"/>
              </a:rPr>
              <a:t> </a:t>
            </a:r>
            <a:r>
              <a:rPr lang="it-IT" sz="2800" b="0" dirty="0" err="1" smtClean="0">
                <a:solidFill>
                  <a:srgbClr val="00B050"/>
                </a:solidFill>
                <a:latin typeface="+mn-lt"/>
              </a:rPr>
              <a:t>carried</a:t>
            </a:r>
            <a:r>
              <a:rPr lang="it-IT" sz="2800" b="0" dirty="0" smtClean="0">
                <a:solidFill>
                  <a:srgbClr val="00B050"/>
                </a:solidFill>
                <a:latin typeface="+mn-lt"/>
              </a:rPr>
              <a:t> on the </a:t>
            </a:r>
            <a:r>
              <a:rPr lang="it-IT" sz="2800" b="0" dirty="0" err="1" smtClean="0">
                <a:solidFill>
                  <a:srgbClr val="00B050"/>
                </a:solidFill>
                <a:latin typeface="+mn-lt"/>
              </a:rPr>
              <a:t>shoulders</a:t>
            </a:r>
            <a:r>
              <a:rPr lang="it-IT" sz="2800" b="0" dirty="0" smtClean="0">
                <a:solidFill>
                  <a:srgbClr val="00B050"/>
                </a:solidFill>
                <a:latin typeface="+mn-lt"/>
              </a:rPr>
              <a:t> of the </a:t>
            </a:r>
            <a:r>
              <a:rPr lang="it-IT" sz="2800" b="0" dirty="0" err="1" smtClean="0">
                <a:solidFill>
                  <a:srgbClr val="00B050"/>
                </a:solidFill>
                <a:latin typeface="+mn-lt"/>
              </a:rPr>
              <a:t>faithful</a:t>
            </a:r>
            <a:r>
              <a:rPr lang="it-IT" sz="2800" b="0" dirty="0" smtClean="0">
                <a:solidFill>
                  <a:srgbClr val="00B050"/>
                </a:solidFill>
                <a:latin typeface="+mn-lt"/>
              </a:rPr>
              <a:t> </a:t>
            </a:r>
            <a:r>
              <a:rPr lang="it-IT" sz="2800" b="0" dirty="0" err="1" smtClean="0">
                <a:solidFill>
                  <a:srgbClr val="00B050"/>
                </a:solidFill>
                <a:latin typeface="+mn-lt"/>
              </a:rPr>
              <a:t>throught</a:t>
            </a:r>
            <a:r>
              <a:rPr lang="it-IT" sz="2800" b="0" dirty="0" smtClean="0">
                <a:solidFill>
                  <a:srgbClr val="00B050"/>
                </a:solidFill>
                <a:latin typeface="+mn-lt"/>
              </a:rPr>
              <a:t> the </a:t>
            </a:r>
            <a:r>
              <a:rPr lang="it-IT" sz="2800" b="0" dirty="0" err="1" smtClean="0">
                <a:solidFill>
                  <a:srgbClr val="00B050"/>
                </a:solidFill>
                <a:latin typeface="+mn-lt"/>
              </a:rPr>
              <a:t>streets</a:t>
            </a:r>
            <a:r>
              <a:rPr lang="it-IT" sz="2800" b="0" dirty="0" smtClean="0">
                <a:solidFill>
                  <a:srgbClr val="00B050"/>
                </a:solidFill>
                <a:latin typeface="+mn-lt"/>
              </a:rPr>
              <a:t> of the </a:t>
            </a:r>
            <a:r>
              <a:rPr lang="it-IT" sz="2800" b="0" dirty="0" err="1" smtClean="0">
                <a:solidFill>
                  <a:srgbClr val="00B050"/>
                </a:solidFill>
                <a:latin typeface="+mn-lt"/>
              </a:rPr>
              <a:t>town</a:t>
            </a:r>
            <a:r>
              <a:rPr lang="it-IT" sz="2800" b="0" dirty="0" smtClean="0">
                <a:solidFill>
                  <a:srgbClr val="00B050"/>
                </a:solidFill>
                <a:latin typeface="+mn-lt"/>
              </a:rPr>
              <a:t> and </a:t>
            </a:r>
            <a:r>
              <a:rPr lang="it-IT" sz="2800" b="0" dirty="0" err="1" smtClean="0">
                <a:solidFill>
                  <a:srgbClr val="00B050"/>
                </a:solidFill>
                <a:latin typeface="+mn-lt"/>
              </a:rPr>
              <a:t>then</a:t>
            </a:r>
            <a:r>
              <a:rPr lang="it-IT" sz="2800" b="0" dirty="0" smtClean="0">
                <a:solidFill>
                  <a:srgbClr val="00B050"/>
                </a:solidFill>
                <a:latin typeface="+mn-lt"/>
              </a:rPr>
              <a:t> to the </a:t>
            </a:r>
            <a:r>
              <a:rPr lang="it-IT" sz="2800" b="0" dirty="0" err="1" smtClean="0">
                <a:solidFill>
                  <a:srgbClr val="00B050"/>
                </a:solidFill>
                <a:latin typeface="+mn-lt"/>
              </a:rPr>
              <a:t>main</a:t>
            </a:r>
            <a:r>
              <a:rPr lang="it-IT" sz="2800" b="0" dirty="0" smtClean="0">
                <a:solidFill>
                  <a:srgbClr val="00B050"/>
                </a:solidFill>
                <a:latin typeface="+mn-lt"/>
              </a:rPr>
              <a:t> </a:t>
            </a:r>
            <a:r>
              <a:rPr lang="it-IT" sz="2800" b="0" dirty="0" err="1" smtClean="0">
                <a:solidFill>
                  <a:srgbClr val="00B050"/>
                </a:solidFill>
                <a:latin typeface="+mn-lt"/>
              </a:rPr>
              <a:t>church</a:t>
            </a:r>
            <a:r>
              <a:rPr lang="it-IT" sz="2800" b="0" dirty="0" smtClean="0">
                <a:solidFill>
                  <a:srgbClr val="00B050"/>
                </a:solidFill>
                <a:latin typeface="+mn-lt"/>
              </a:rPr>
              <a:t>.</a:t>
            </a:r>
            <a:endParaRPr lang="it-IT" sz="2800" b="0" dirty="0">
              <a:solidFill>
                <a:srgbClr val="00B050"/>
              </a:solidFill>
              <a:latin typeface="+mn-lt"/>
            </a:endParaRPr>
          </a:p>
        </p:txBody>
      </p:sp>
    </p:spTree>
    <p:extLst>
      <p:ext uri="{BB962C8B-B14F-4D97-AF65-F5344CB8AC3E}">
        <p14:creationId xmlns:p14="http://schemas.microsoft.com/office/powerpoint/2010/main" val="4231409640"/>
      </p:ext>
    </p:extLst>
  </p:cSld>
  <p:clrMapOvr>
    <a:masterClrMapping/>
  </p:clrMapOvr>
  <p:transition spd="slow"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3000" fill="hold"/>
                                        <p:tgtEl>
                                          <p:spTgt spid="5122"/>
                                        </p:tgtEl>
                                        <p:attrNameLst>
                                          <p:attrName>ppt_w</p:attrName>
                                        </p:attrNameLst>
                                      </p:cBhvr>
                                      <p:tavLst>
                                        <p:tav tm="0">
                                          <p:val>
                                            <p:fltVal val="0"/>
                                          </p:val>
                                        </p:tav>
                                        <p:tav tm="100000">
                                          <p:val>
                                            <p:strVal val="#ppt_w"/>
                                          </p:val>
                                        </p:tav>
                                      </p:tavLst>
                                    </p:anim>
                                    <p:anim calcmode="lin" valueType="num">
                                      <p:cBhvr>
                                        <p:cTn id="8" dur="3000" fill="hold"/>
                                        <p:tgtEl>
                                          <p:spTgt spid="5122"/>
                                        </p:tgtEl>
                                        <p:attrNameLst>
                                          <p:attrName>ppt_h</p:attrName>
                                        </p:attrNameLst>
                                      </p:cBhvr>
                                      <p:tavLst>
                                        <p:tav tm="0">
                                          <p:val>
                                            <p:fltVal val="0"/>
                                          </p:val>
                                        </p:tav>
                                        <p:tav tm="100000">
                                          <p:val>
                                            <p:strVal val="#ppt_h"/>
                                          </p:val>
                                        </p:tav>
                                      </p:tavLst>
                                    </p:anim>
                                    <p:animEffect transition="in" filter="fade">
                                      <p:cBhvr>
                                        <p:cTn id="9" dur="30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0" fill="hold"/>
                                        <p:tgtEl>
                                          <p:spTgt spid="2"/>
                                        </p:tgtEl>
                                        <p:attrNameLst>
                                          <p:attrName>ppt_w</p:attrName>
                                        </p:attrNameLst>
                                      </p:cBhvr>
                                      <p:tavLst>
                                        <p:tav tm="0">
                                          <p:val>
                                            <p:strVal val="#ppt_w*0.70"/>
                                          </p:val>
                                        </p:tav>
                                        <p:tav tm="100000">
                                          <p:val>
                                            <p:strVal val="#ppt_w"/>
                                          </p:val>
                                        </p:tav>
                                      </p:tavLst>
                                    </p:anim>
                                    <p:anim calcmode="lin" valueType="num">
                                      <p:cBhvr>
                                        <p:cTn id="15" dur="5000" fill="hold"/>
                                        <p:tgtEl>
                                          <p:spTgt spid="2"/>
                                        </p:tgtEl>
                                        <p:attrNameLst>
                                          <p:attrName>ppt_h</p:attrName>
                                        </p:attrNameLst>
                                      </p:cBhvr>
                                      <p:tavLst>
                                        <p:tav tm="0">
                                          <p:val>
                                            <p:strVal val="#ppt_h"/>
                                          </p:val>
                                        </p:tav>
                                        <p:tav tm="100000">
                                          <p:val>
                                            <p:strVal val="#ppt_h"/>
                                          </p:val>
                                        </p:tav>
                                      </p:tavLst>
                                    </p:anim>
                                    <p:animEffect transition="in" filter="fade">
                                      <p:cBhvr>
                                        <p:cTn id="16" dur="5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nodeType="clickEffect">
                                  <p:stCondLst>
                                    <p:cond delay="0"/>
                                  </p:stCondLst>
                                  <p:childTnLst>
                                    <p:animScale>
                                      <p:cBhvr>
                                        <p:cTn id="20" dur="3000" fill="hold"/>
                                        <p:tgtEl>
                                          <p:spTgt spid="5122"/>
                                        </p:tgtEl>
                                      </p:cBhvr>
                                      <p:by x="150000" y="150000"/>
                                    </p:animScale>
                                  </p:childTnLst>
                                </p:cTn>
                              </p:par>
                            </p:childTnLst>
                          </p:cTn>
                        </p:par>
                      </p:childTnLst>
                    </p:cTn>
                  </p:par>
                  <p:par>
                    <p:cTn id="21" fill="hold">
                      <p:stCondLst>
                        <p:cond delay="indefinite"/>
                      </p:stCondLst>
                      <p:childTnLst>
                        <p:par>
                          <p:cTn id="22" fill="hold">
                            <p:stCondLst>
                              <p:cond delay="0"/>
                            </p:stCondLst>
                            <p:childTnLst>
                              <p:par>
                                <p:cTn id="23" presetID="55" presetClass="exit" presetSubtype="0" fill="hold" grpId="1" nodeType="clickEffect">
                                  <p:stCondLst>
                                    <p:cond delay="0"/>
                                  </p:stCondLst>
                                  <p:childTnLst>
                                    <p:anim calcmode="lin" valueType="num">
                                      <p:cBhvr>
                                        <p:cTn id="24" dur="5000"/>
                                        <p:tgtEl>
                                          <p:spTgt spid="2"/>
                                        </p:tgtEl>
                                        <p:attrNameLst>
                                          <p:attrName>ppt_w</p:attrName>
                                        </p:attrNameLst>
                                      </p:cBhvr>
                                      <p:tavLst>
                                        <p:tav tm="0">
                                          <p:val>
                                            <p:strVal val="ppt_w"/>
                                          </p:val>
                                        </p:tav>
                                        <p:tav tm="100000">
                                          <p:val>
                                            <p:strVal val="ppt_w*0.70"/>
                                          </p:val>
                                        </p:tav>
                                      </p:tavLst>
                                    </p:anim>
                                    <p:anim calcmode="lin" valueType="num">
                                      <p:cBhvr>
                                        <p:cTn id="25" dur="5000"/>
                                        <p:tgtEl>
                                          <p:spTgt spid="2"/>
                                        </p:tgtEl>
                                        <p:attrNameLst>
                                          <p:attrName>ppt_h</p:attrName>
                                        </p:attrNameLst>
                                      </p:cBhvr>
                                      <p:tavLst>
                                        <p:tav tm="0">
                                          <p:val>
                                            <p:strVal val="ppt_h"/>
                                          </p:val>
                                        </p:tav>
                                        <p:tav tm="100000">
                                          <p:val>
                                            <p:strVal val="ppt_h"/>
                                          </p:val>
                                        </p:tav>
                                      </p:tavLst>
                                    </p:anim>
                                    <p:animEffect transition="out" filter="fade">
                                      <p:cBhvr>
                                        <p:cTn id="26" dur="5000"/>
                                        <p:tgtEl>
                                          <p:spTgt spid="2"/>
                                        </p:tgtEl>
                                      </p:cBhvr>
                                    </p:animEffect>
                                    <p:set>
                                      <p:cBhvr>
                                        <p:cTn id="27" dur="1" fill="hold">
                                          <p:stCondLst>
                                            <p:cond delay="4999"/>
                                          </p:stCondLst>
                                        </p:cTn>
                                        <p:tgtEl>
                                          <p:spTgt spid="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3" presetClass="exit" presetSubtype="0" fill="hold" nodeType="clickEffect">
                                  <p:stCondLst>
                                    <p:cond delay="0"/>
                                  </p:stCondLst>
                                  <p:childTnLst>
                                    <p:anim calcmode="lin" valueType="num">
                                      <p:cBhvr>
                                        <p:cTn id="31" dur="5000"/>
                                        <p:tgtEl>
                                          <p:spTgt spid="5122"/>
                                        </p:tgtEl>
                                        <p:attrNameLst>
                                          <p:attrName>ppt_w</p:attrName>
                                        </p:attrNameLst>
                                      </p:cBhvr>
                                      <p:tavLst>
                                        <p:tav tm="0">
                                          <p:val>
                                            <p:strVal val="ppt_w"/>
                                          </p:val>
                                        </p:tav>
                                        <p:tav tm="100000">
                                          <p:val>
                                            <p:fltVal val="0"/>
                                          </p:val>
                                        </p:tav>
                                      </p:tavLst>
                                    </p:anim>
                                    <p:anim calcmode="lin" valueType="num">
                                      <p:cBhvr>
                                        <p:cTn id="32" dur="5000"/>
                                        <p:tgtEl>
                                          <p:spTgt spid="5122"/>
                                        </p:tgtEl>
                                        <p:attrNameLst>
                                          <p:attrName>ppt_h</p:attrName>
                                        </p:attrNameLst>
                                      </p:cBhvr>
                                      <p:tavLst>
                                        <p:tav tm="0">
                                          <p:val>
                                            <p:strVal val="ppt_h"/>
                                          </p:val>
                                        </p:tav>
                                        <p:tav tm="100000">
                                          <p:val>
                                            <p:fltVal val="0"/>
                                          </p:val>
                                        </p:tav>
                                      </p:tavLst>
                                    </p:anim>
                                    <p:animEffect transition="out" filter="fade">
                                      <p:cBhvr>
                                        <p:cTn id="33" dur="5000"/>
                                        <p:tgtEl>
                                          <p:spTgt spid="5122"/>
                                        </p:tgtEl>
                                      </p:cBhvr>
                                    </p:animEffect>
                                    <p:set>
                                      <p:cBhvr>
                                        <p:cTn id="34" dur="1" fill="hold">
                                          <p:stCondLst>
                                            <p:cond delay="4999"/>
                                          </p:stCondLst>
                                        </p:cTn>
                                        <p:tgtEl>
                                          <p:spTgt spid="5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mando\Desktop\FESTA di SAN CONO\sc 4.jpg"/>
          <p:cNvPicPr>
            <a:picLocks noChangeAspect="1" noChangeArrowheads="1"/>
          </p:cNvPicPr>
          <p:nvPr/>
        </p:nvPicPr>
        <p:blipFill>
          <a:blip r:embed="rId2" cstate="print"/>
          <a:srcRect/>
          <a:stretch>
            <a:fillRect/>
          </a:stretch>
        </p:blipFill>
        <p:spPr bwMode="auto">
          <a:xfrm>
            <a:off x="251520" y="332656"/>
            <a:ext cx="8759486" cy="6264696"/>
          </a:xfrm>
          <a:prstGeom prst="rect">
            <a:avLst/>
          </a:prstGeom>
          <a:noFill/>
        </p:spPr>
      </p:pic>
      <p:sp>
        <p:nvSpPr>
          <p:cNvPr id="2" name="Titolo 1"/>
          <p:cNvSpPr>
            <a:spLocks noGrp="1"/>
          </p:cNvSpPr>
          <p:nvPr>
            <p:ph type="title" idx="4294967295"/>
          </p:nvPr>
        </p:nvSpPr>
        <p:spPr>
          <a:xfrm>
            <a:off x="611560" y="5517232"/>
            <a:ext cx="8183562" cy="1050925"/>
          </a:xfrm>
        </p:spPr>
        <p:txBody>
          <a:bodyPr>
            <a:noAutofit/>
          </a:bodyPr>
          <a:lstStyle/>
          <a:p>
            <a:pPr algn="ctr"/>
            <a:r>
              <a:rPr lang="it-IT" sz="2400" dirty="0" smtClean="0">
                <a:solidFill>
                  <a:schemeClr val="bg1"/>
                </a:solidFill>
                <a:latin typeface="+mn-lt"/>
              </a:rPr>
              <a:t>The </a:t>
            </a:r>
            <a:r>
              <a:rPr lang="it-IT" sz="2400" dirty="0" err="1" smtClean="0">
                <a:solidFill>
                  <a:schemeClr val="bg1"/>
                </a:solidFill>
                <a:latin typeface="+mn-lt"/>
              </a:rPr>
              <a:t>central</a:t>
            </a:r>
            <a:r>
              <a:rPr lang="it-IT" sz="2400" dirty="0" smtClean="0">
                <a:solidFill>
                  <a:schemeClr val="bg1"/>
                </a:solidFill>
                <a:latin typeface="+mn-lt"/>
              </a:rPr>
              <a:t> </a:t>
            </a:r>
            <a:r>
              <a:rPr lang="it-IT" sz="2400" dirty="0" err="1" smtClean="0">
                <a:solidFill>
                  <a:schemeClr val="bg1"/>
                </a:solidFill>
                <a:latin typeface="+mn-lt"/>
              </a:rPr>
              <a:t>square</a:t>
            </a:r>
            <a:r>
              <a:rPr lang="it-IT" sz="2400" dirty="0" smtClean="0">
                <a:solidFill>
                  <a:schemeClr val="bg1"/>
                </a:solidFill>
                <a:latin typeface="+mn-lt"/>
              </a:rPr>
              <a:t> and </a:t>
            </a:r>
            <a:r>
              <a:rPr lang="it-IT" sz="2400" dirty="0" err="1">
                <a:solidFill>
                  <a:schemeClr val="bg1"/>
                </a:solidFill>
                <a:latin typeface="+mn-lt"/>
              </a:rPr>
              <a:t>a</a:t>
            </a:r>
            <a:r>
              <a:rPr lang="it-IT" sz="2400" dirty="0" err="1" smtClean="0">
                <a:solidFill>
                  <a:schemeClr val="bg1"/>
                </a:solidFill>
                <a:latin typeface="+mn-lt"/>
              </a:rPr>
              <a:t>ll</a:t>
            </a:r>
            <a:r>
              <a:rPr lang="it-IT" sz="2400" dirty="0" smtClean="0">
                <a:solidFill>
                  <a:schemeClr val="bg1"/>
                </a:solidFill>
                <a:latin typeface="+mn-lt"/>
              </a:rPr>
              <a:t> the </a:t>
            </a:r>
            <a:r>
              <a:rPr lang="it-IT" sz="2400" dirty="0" err="1" smtClean="0">
                <a:solidFill>
                  <a:schemeClr val="bg1"/>
                </a:solidFill>
                <a:latin typeface="+mn-lt"/>
              </a:rPr>
              <a:t>streets</a:t>
            </a:r>
            <a:r>
              <a:rPr lang="it-IT" sz="2400" dirty="0" smtClean="0">
                <a:solidFill>
                  <a:schemeClr val="bg1"/>
                </a:solidFill>
                <a:latin typeface="+mn-lt"/>
              </a:rPr>
              <a:t> are </a:t>
            </a:r>
            <a:r>
              <a:rPr lang="it-IT" sz="2400" dirty="0" err="1" smtClean="0">
                <a:solidFill>
                  <a:schemeClr val="bg1"/>
                </a:solidFill>
                <a:latin typeface="+mn-lt"/>
              </a:rPr>
              <a:t>decorated</a:t>
            </a:r>
            <a:r>
              <a:rPr lang="it-IT" sz="2400" dirty="0" smtClean="0">
                <a:solidFill>
                  <a:schemeClr val="bg1"/>
                </a:solidFill>
                <a:latin typeface="+mn-lt"/>
              </a:rPr>
              <a:t> with </a:t>
            </a:r>
            <a:r>
              <a:rPr lang="it-IT" sz="2400" dirty="0" err="1" smtClean="0">
                <a:solidFill>
                  <a:schemeClr val="bg1"/>
                </a:solidFill>
                <a:latin typeface="+mn-lt"/>
              </a:rPr>
              <a:t>lights</a:t>
            </a:r>
            <a:r>
              <a:rPr lang="it-IT" sz="2400" dirty="0" smtClean="0">
                <a:solidFill>
                  <a:schemeClr val="bg1"/>
                </a:solidFill>
                <a:latin typeface="+mn-lt"/>
              </a:rPr>
              <a:t>, the </a:t>
            </a:r>
            <a:r>
              <a:rPr lang="it-IT" sz="2400" dirty="0" err="1" smtClean="0">
                <a:solidFill>
                  <a:schemeClr val="bg1"/>
                </a:solidFill>
                <a:latin typeface="+mn-lt"/>
              </a:rPr>
              <a:t>bells</a:t>
            </a:r>
            <a:r>
              <a:rPr lang="it-IT" sz="2400" dirty="0" smtClean="0">
                <a:solidFill>
                  <a:schemeClr val="bg1"/>
                </a:solidFill>
                <a:latin typeface="+mn-lt"/>
              </a:rPr>
              <a:t> ring and </a:t>
            </a:r>
            <a:r>
              <a:rPr lang="it-IT" sz="2400" dirty="0" err="1" smtClean="0">
                <a:solidFill>
                  <a:schemeClr val="bg1"/>
                </a:solidFill>
                <a:latin typeface="+mn-lt"/>
              </a:rPr>
              <a:t>there</a:t>
            </a:r>
            <a:r>
              <a:rPr lang="it-IT" sz="2400" dirty="0" smtClean="0">
                <a:solidFill>
                  <a:schemeClr val="bg1"/>
                </a:solidFill>
                <a:latin typeface="+mn-lt"/>
              </a:rPr>
              <a:t> are </a:t>
            </a:r>
            <a:r>
              <a:rPr lang="it-IT" sz="2400" dirty="0" err="1" smtClean="0">
                <a:solidFill>
                  <a:schemeClr val="bg1"/>
                </a:solidFill>
                <a:latin typeface="+mn-lt"/>
              </a:rPr>
              <a:t>also</a:t>
            </a:r>
            <a:r>
              <a:rPr lang="it-IT" sz="2400" dirty="0" smtClean="0">
                <a:solidFill>
                  <a:schemeClr val="bg1"/>
                </a:solidFill>
                <a:latin typeface="+mn-lt"/>
              </a:rPr>
              <a:t> </a:t>
            </a:r>
            <a:r>
              <a:rPr lang="it-IT" sz="2400" dirty="0" err="1" smtClean="0">
                <a:solidFill>
                  <a:schemeClr val="bg1"/>
                </a:solidFill>
                <a:latin typeface="+mn-lt"/>
              </a:rPr>
              <a:t>fireworks</a:t>
            </a:r>
            <a:r>
              <a:rPr lang="it-IT" sz="2400" dirty="0" smtClean="0">
                <a:solidFill>
                  <a:schemeClr val="bg1"/>
                </a:solidFill>
                <a:latin typeface="+mn-lt"/>
              </a:rPr>
              <a:t>.</a:t>
            </a:r>
            <a:endParaRPr lang="it-IT" sz="2400" dirty="0">
              <a:solidFill>
                <a:schemeClr val="bg1"/>
              </a:solidFill>
              <a:latin typeface="+mn-lt"/>
            </a:endParaRPr>
          </a:p>
        </p:txBody>
      </p:sp>
    </p:spTree>
    <p:extLst>
      <p:ext uri="{BB962C8B-B14F-4D97-AF65-F5344CB8AC3E}">
        <p14:creationId xmlns:p14="http://schemas.microsoft.com/office/powerpoint/2010/main" val="3839542849"/>
      </p:ext>
    </p:extLst>
  </p:cSld>
  <p:clrMapOvr>
    <a:masterClrMapping/>
  </p:clrMapOvr>
  <p:transition spd="slow"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7170"/>
                                        </p:tgtEl>
                                        <p:attrNameLst>
                                          <p:attrName>style.visibility</p:attrName>
                                        </p:attrNameLst>
                                      </p:cBhvr>
                                      <p:to>
                                        <p:strVal val="visible"/>
                                      </p:to>
                                    </p:set>
                                    <p:anim calcmode="lin" valueType="num">
                                      <p:cBhvr>
                                        <p:cTn id="7" dur="3000" fill="hold"/>
                                        <p:tgtEl>
                                          <p:spTgt spid="7170"/>
                                        </p:tgtEl>
                                        <p:attrNameLst>
                                          <p:attrName>ppt_w</p:attrName>
                                        </p:attrNameLst>
                                      </p:cBhvr>
                                      <p:tavLst>
                                        <p:tav tm="0">
                                          <p:val>
                                            <p:fltVal val="0"/>
                                          </p:val>
                                        </p:tav>
                                        <p:tav tm="100000">
                                          <p:val>
                                            <p:strVal val="#ppt_w"/>
                                          </p:val>
                                        </p:tav>
                                      </p:tavLst>
                                    </p:anim>
                                    <p:anim calcmode="lin" valueType="num">
                                      <p:cBhvr>
                                        <p:cTn id="8" dur="3000" fill="hold"/>
                                        <p:tgtEl>
                                          <p:spTgt spid="7170"/>
                                        </p:tgtEl>
                                        <p:attrNameLst>
                                          <p:attrName>ppt_h</p:attrName>
                                        </p:attrNameLst>
                                      </p:cBhvr>
                                      <p:tavLst>
                                        <p:tav tm="0">
                                          <p:val>
                                            <p:fltVal val="0"/>
                                          </p:val>
                                        </p:tav>
                                        <p:tav tm="100000">
                                          <p:val>
                                            <p:strVal val="#ppt_h"/>
                                          </p:val>
                                        </p:tav>
                                      </p:tavLst>
                                    </p:anim>
                                    <p:anim calcmode="lin" valueType="num">
                                      <p:cBhvr>
                                        <p:cTn id="9" dur="3000" fill="hold"/>
                                        <p:tgtEl>
                                          <p:spTgt spid="7170"/>
                                        </p:tgtEl>
                                        <p:attrNameLst>
                                          <p:attrName>style.rotation</p:attrName>
                                        </p:attrNameLst>
                                      </p:cBhvr>
                                      <p:tavLst>
                                        <p:tav tm="0">
                                          <p:val>
                                            <p:fltVal val="90"/>
                                          </p:val>
                                        </p:tav>
                                        <p:tav tm="100000">
                                          <p:val>
                                            <p:fltVal val="0"/>
                                          </p:val>
                                        </p:tav>
                                      </p:tavLst>
                                    </p:anim>
                                    <p:animEffect transition="in" filter="fade">
                                      <p:cBhvr>
                                        <p:cTn id="10" dur="30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mph" presetSubtype="0" fill="hold" nodeType="clickEffect">
                                  <p:stCondLst>
                                    <p:cond delay="0"/>
                                  </p:stCondLst>
                                  <p:iterate type="lt">
                                    <p:tmPct val="0"/>
                                  </p:iterate>
                                  <p:childTnLst>
                                    <p:animScale>
                                      <p:cBhvr>
                                        <p:cTn id="19" dur="3000" fill="hold"/>
                                        <p:tgtEl>
                                          <p:spTgt spid="7170"/>
                                        </p:tgtEl>
                                      </p:cBhvr>
                                      <p:by x="150000" y="150000"/>
                                    </p:animScale>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grpId="1" nodeType="clickEffect">
                                  <p:stCondLst>
                                    <p:cond delay="0"/>
                                  </p:stCondLst>
                                  <p:childTnLst>
                                    <p:animScale>
                                      <p:cBhvr>
                                        <p:cTn id="23" dur="5000" fill="hold"/>
                                        <p:tgtEl>
                                          <p:spTgt spid="2"/>
                                        </p:tgtEl>
                                      </p:cBhvr>
                                      <p:by x="150000" y="150000"/>
                                    </p:animScale>
                                  </p:childTnLst>
                                </p:cTn>
                              </p:par>
                            </p:childTnLst>
                          </p:cTn>
                        </p:par>
                      </p:childTnLst>
                    </p:cTn>
                  </p:par>
                  <p:par>
                    <p:cTn id="24" fill="hold">
                      <p:stCondLst>
                        <p:cond delay="indefinite"/>
                      </p:stCondLst>
                      <p:childTnLst>
                        <p:par>
                          <p:cTn id="25" fill="hold">
                            <p:stCondLst>
                              <p:cond delay="0"/>
                            </p:stCondLst>
                            <p:childTnLst>
                              <p:par>
                                <p:cTn id="26" presetID="37" presetClass="exit" presetSubtype="0" fill="hold" grpId="2" nodeType="clickEffect">
                                  <p:stCondLst>
                                    <p:cond delay="0"/>
                                  </p:stCondLst>
                                  <p:childTnLst>
                                    <p:animEffect transition="out" filter="fade">
                                      <p:cBhvr>
                                        <p:cTn id="27" dur="5000"/>
                                        <p:tgtEl>
                                          <p:spTgt spid="2"/>
                                        </p:tgtEl>
                                      </p:cBhvr>
                                    </p:animEffect>
                                    <p:anim calcmode="lin" valueType="num">
                                      <p:cBhvr>
                                        <p:cTn id="28" dur="5000"/>
                                        <p:tgtEl>
                                          <p:spTgt spid="2"/>
                                        </p:tgtEl>
                                        <p:attrNameLst>
                                          <p:attrName>ppt_x</p:attrName>
                                        </p:attrNameLst>
                                      </p:cBhvr>
                                      <p:tavLst>
                                        <p:tav tm="0">
                                          <p:val>
                                            <p:strVal val="ppt_x"/>
                                          </p:val>
                                        </p:tav>
                                        <p:tav tm="100000">
                                          <p:val>
                                            <p:strVal val="ppt_x"/>
                                          </p:val>
                                        </p:tav>
                                      </p:tavLst>
                                    </p:anim>
                                    <p:anim calcmode="lin" valueType="num">
                                      <p:cBhvr>
                                        <p:cTn id="29" dur="500" decel="100000"/>
                                        <p:tgtEl>
                                          <p:spTgt spid="2"/>
                                        </p:tgtEl>
                                        <p:attrNameLst>
                                          <p:attrName>ppt_y</p:attrName>
                                        </p:attrNameLst>
                                      </p:cBhvr>
                                      <p:tavLst>
                                        <p:tav tm="0">
                                          <p:val>
                                            <p:strVal val="ppt_y"/>
                                          </p:val>
                                        </p:tav>
                                        <p:tav tm="100000">
                                          <p:val>
                                            <p:strVal val="ppt_y-.03"/>
                                          </p:val>
                                        </p:tav>
                                      </p:tavLst>
                                    </p:anim>
                                    <p:anim calcmode="lin" valueType="num">
                                      <p:cBhvr>
                                        <p:cTn id="30" dur="4500" accel="100000">
                                          <p:stCondLst>
                                            <p:cond delay="500"/>
                                          </p:stCondLst>
                                        </p:cTn>
                                        <p:tgtEl>
                                          <p:spTgt spid="2"/>
                                        </p:tgtEl>
                                        <p:attrNameLst>
                                          <p:attrName>ppt_y</p:attrName>
                                        </p:attrNameLst>
                                      </p:cBhvr>
                                      <p:tavLst>
                                        <p:tav tm="0">
                                          <p:val>
                                            <p:strVal val="ppt_y"/>
                                          </p:val>
                                        </p:tav>
                                        <p:tav tm="100000">
                                          <p:val>
                                            <p:strVal val="ppt_y+1"/>
                                          </p:val>
                                        </p:tav>
                                      </p:tavLst>
                                    </p:anim>
                                    <p:set>
                                      <p:cBhvr>
                                        <p:cTn id="31" dur="1" fill="hold">
                                          <p:stCondLst>
                                            <p:cond delay="4999"/>
                                          </p:stCondLst>
                                        </p:cTn>
                                        <p:tgtEl>
                                          <p:spTgt spid="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50" presetClass="exit" presetSubtype="0" accel="100000" fill="hold" nodeType="clickEffect">
                                  <p:stCondLst>
                                    <p:cond delay="0"/>
                                  </p:stCondLst>
                                  <p:iterate type="lt">
                                    <p:tmPct val="0"/>
                                  </p:iterate>
                                  <p:childTnLst>
                                    <p:anim calcmode="lin" valueType="num">
                                      <p:cBhvr>
                                        <p:cTn id="35" dur="3000"/>
                                        <p:tgtEl>
                                          <p:spTgt spid="7170"/>
                                        </p:tgtEl>
                                        <p:attrNameLst>
                                          <p:attrName>ppt_w</p:attrName>
                                        </p:attrNameLst>
                                      </p:cBhvr>
                                      <p:tavLst>
                                        <p:tav tm="0">
                                          <p:val>
                                            <p:strVal val="ppt_w"/>
                                          </p:val>
                                        </p:tav>
                                        <p:tav tm="100000">
                                          <p:val>
                                            <p:strVal val="ppt_w+.3"/>
                                          </p:val>
                                        </p:tav>
                                      </p:tavLst>
                                    </p:anim>
                                    <p:anim calcmode="lin" valueType="num">
                                      <p:cBhvr>
                                        <p:cTn id="36" dur="3000"/>
                                        <p:tgtEl>
                                          <p:spTgt spid="7170"/>
                                        </p:tgtEl>
                                        <p:attrNameLst>
                                          <p:attrName>ppt_h</p:attrName>
                                        </p:attrNameLst>
                                      </p:cBhvr>
                                      <p:tavLst>
                                        <p:tav tm="0">
                                          <p:val>
                                            <p:strVal val="ppt_h"/>
                                          </p:val>
                                        </p:tav>
                                        <p:tav tm="100000">
                                          <p:val>
                                            <p:strVal val="ppt_h"/>
                                          </p:val>
                                        </p:tav>
                                      </p:tavLst>
                                    </p:anim>
                                    <p:animEffect transition="out" filter="fade">
                                      <p:cBhvr>
                                        <p:cTn id="37" dur="3000"/>
                                        <p:tgtEl>
                                          <p:spTgt spid="7170"/>
                                        </p:tgtEl>
                                      </p:cBhvr>
                                    </p:animEffect>
                                    <p:set>
                                      <p:cBhvr>
                                        <p:cTn id="38" dur="1" fill="hold">
                                          <p:stCondLst>
                                            <p:cond delay="2999"/>
                                          </p:stCondLst>
                                        </p:cTn>
                                        <p:tgtEl>
                                          <p:spTgt spid="71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5589240"/>
            <a:ext cx="8229600" cy="1143000"/>
          </a:xfrm>
        </p:spPr>
        <p:txBody>
          <a:bodyPr>
            <a:normAutofit/>
          </a:bodyPr>
          <a:lstStyle/>
          <a:p>
            <a:r>
              <a:rPr lang="it-IT" sz="2400" dirty="0" err="1" smtClean="0">
                <a:latin typeface="+mn-lt"/>
              </a:rPr>
              <a:t>Every</a:t>
            </a:r>
            <a:r>
              <a:rPr lang="it-IT" sz="2400" dirty="0" smtClean="0">
                <a:latin typeface="+mn-lt"/>
              </a:rPr>
              <a:t> </a:t>
            </a:r>
            <a:r>
              <a:rPr lang="it-IT" sz="2400" dirty="0" err="1" smtClean="0">
                <a:latin typeface="+mn-lt"/>
              </a:rPr>
              <a:t>year</a:t>
            </a:r>
            <a:r>
              <a:rPr lang="it-IT" sz="2400" dirty="0" smtClean="0">
                <a:latin typeface="+mn-lt"/>
              </a:rPr>
              <a:t>, in Piazza Armerina, on 15th of August Maria Santissima delle Vittorie </a:t>
            </a:r>
            <a:r>
              <a:rPr lang="it-IT" sz="2400" dirty="0" err="1" smtClean="0">
                <a:latin typeface="+mn-lt"/>
              </a:rPr>
              <a:t>is</a:t>
            </a:r>
            <a:r>
              <a:rPr lang="it-IT" sz="2400" dirty="0" smtClean="0">
                <a:latin typeface="+mn-lt"/>
              </a:rPr>
              <a:t> </a:t>
            </a:r>
            <a:r>
              <a:rPr lang="it-IT" sz="2400" dirty="0" err="1" smtClean="0">
                <a:latin typeface="+mn-lt"/>
              </a:rPr>
              <a:t>celebrated</a:t>
            </a:r>
            <a:r>
              <a:rPr lang="it-IT" sz="2400" dirty="0" smtClean="0">
                <a:latin typeface="+mn-lt"/>
              </a:rPr>
              <a:t>.</a:t>
            </a:r>
            <a:endParaRPr lang="it-IT" sz="2400" dirty="0">
              <a:latin typeface="+mn-lt"/>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336204"/>
            <a:ext cx="3037496"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olo 1"/>
          <p:cNvSpPr txBox="1">
            <a:spLocks/>
          </p:cNvSpPr>
          <p:nvPr/>
        </p:nvSpPr>
        <p:spPr>
          <a:xfrm>
            <a:off x="251520" y="19320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t-IT" sz="3200" dirty="0" smtClean="0">
                <a:solidFill>
                  <a:srgbClr val="FF0000"/>
                </a:solidFill>
                <a:latin typeface="+mn-lt"/>
              </a:rPr>
              <a:t>THE VIRGIN MARY IN PIAZZA ARMERINA</a:t>
            </a:r>
            <a:endParaRPr lang="it-IT" sz="3200" dirty="0">
              <a:solidFill>
                <a:srgbClr val="FF0000"/>
              </a:solidFill>
              <a:latin typeface="+mn-lt"/>
            </a:endParaRPr>
          </a:p>
        </p:txBody>
      </p:sp>
    </p:spTree>
    <p:extLst>
      <p:ext uri="{BB962C8B-B14F-4D97-AF65-F5344CB8AC3E}">
        <p14:creationId xmlns:p14="http://schemas.microsoft.com/office/powerpoint/2010/main" val="2788983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691680" y="4869160"/>
            <a:ext cx="6400800" cy="1752600"/>
          </a:xfrm>
        </p:spPr>
        <p:txBody>
          <a:bodyPr>
            <a:normAutofit/>
          </a:bodyPr>
          <a:lstStyle/>
          <a:p>
            <a:r>
              <a:rPr lang="it-IT" dirty="0">
                <a:solidFill>
                  <a:schemeClr val="tx1"/>
                </a:solidFill>
              </a:rPr>
              <a:t>A</a:t>
            </a:r>
            <a:r>
              <a:rPr lang="it-IT" dirty="0" smtClean="0">
                <a:solidFill>
                  <a:schemeClr val="tx1"/>
                </a:solidFill>
              </a:rPr>
              <a:t>t </a:t>
            </a:r>
            <a:r>
              <a:rPr lang="it-IT" dirty="0">
                <a:solidFill>
                  <a:schemeClr val="tx1"/>
                </a:solidFill>
              </a:rPr>
              <a:t>8 </a:t>
            </a:r>
            <a:r>
              <a:rPr lang="it-IT" dirty="0" err="1">
                <a:solidFill>
                  <a:schemeClr val="tx1"/>
                </a:solidFill>
              </a:rPr>
              <a:t>o’clock</a:t>
            </a:r>
            <a:r>
              <a:rPr lang="it-IT" dirty="0">
                <a:solidFill>
                  <a:schemeClr val="tx1"/>
                </a:solidFill>
              </a:rPr>
              <a:t> in </a:t>
            </a:r>
            <a:r>
              <a:rPr lang="it-IT" dirty="0" smtClean="0">
                <a:solidFill>
                  <a:schemeClr val="tx1"/>
                </a:solidFill>
              </a:rPr>
              <a:t>the </a:t>
            </a:r>
            <a:r>
              <a:rPr lang="it-IT" dirty="0" err="1" smtClean="0">
                <a:solidFill>
                  <a:schemeClr val="tx1"/>
                </a:solidFill>
              </a:rPr>
              <a:t>morning</a:t>
            </a:r>
            <a:r>
              <a:rPr lang="it-IT" dirty="0" smtClean="0">
                <a:solidFill>
                  <a:schemeClr val="tx1"/>
                </a:solidFill>
              </a:rPr>
              <a:t> the </a:t>
            </a:r>
            <a:r>
              <a:rPr lang="it-IT" dirty="0" err="1" smtClean="0">
                <a:solidFill>
                  <a:schemeClr val="tx1"/>
                </a:solidFill>
              </a:rPr>
              <a:t>bells</a:t>
            </a:r>
            <a:r>
              <a:rPr lang="it-IT" dirty="0" smtClean="0">
                <a:solidFill>
                  <a:schemeClr val="tx1"/>
                </a:solidFill>
              </a:rPr>
              <a:t> of the city ring to </a:t>
            </a:r>
            <a:r>
              <a:rPr lang="it-IT" dirty="0" err="1" smtClean="0">
                <a:solidFill>
                  <a:schemeClr val="tx1"/>
                </a:solidFill>
              </a:rPr>
              <a:t>announce</a:t>
            </a:r>
            <a:r>
              <a:rPr lang="it-IT" dirty="0" smtClean="0">
                <a:solidFill>
                  <a:schemeClr val="tx1"/>
                </a:solidFill>
              </a:rPr>
              <a:t> </a:t>
            </a:r>
            <a:r>
              <a:rPr lang="it-IT" dirty="0" err="1" smtClean="0">
                <a:solidFill>
                  <a:schemeClr val="tx1"/>
                </a:solidFill>
              </a:rPr>
              <a:t>that</a:t>
            </a:r>
            <a:r>
              <a:rPr lang="it-IT" dirty="0" smtClean="0">
                <a:solidFill>
                  <a:schemeClr val="tx1"/>
                </a:solidFill>
              </a:rPr>
              <a:t> St. </a:t>
            </a:r>
            <a:r>
              <a:rPr lang="it-IT" dirty="0" err="1" smtClean="0">
                <a:solidFill>
                  <a:schemeClr val="tx1"/>
                </a:solidFill>
              </a:rPr>
              <a:t>Mary’s</a:t>
            </a:r>
            <a:r>
              <a:rPr lang="it-IT" dirty="0" smtClean="0">
                <a:solidFill>
                  <a:schemeClr val="tx1"/>
                </a:solidFill>
              </a:rPr>
              <a:t> </a:t>
            </a:r>
            <a:r>
              <a:rPr lang="it-IT" dirty="0" err="1" smtClean="0">
                <a:solidFill>
                  <a:schemeClr val="tx1"/>
                </a:solidFill>
              </a:rPr>
              <a:t>day</a:t>
            </a:r>
            <a:r>
              <a:rPr lang="it-IT" dirty="0" smtClean="0">
                <a:solidFill>
                  <a:schemeClr val="tx1"/>
                </a:solidFill>
              </a:rPr>
              <a:t> </a:t>
            </a:r>
            <a:r>
              <a:rPr lang="it-IT" dirty="0" err="1" smtClean="0">
                <a:solidFill>
                  <a:schemeClr val="tx1"/>
                </a:solidFill>
              </a:rPr>
              <a:t>has</a:t>
            </a:r>
            <a:r>
              <a:rPr lang="it-IT" dirty="0" smtClean="0">
                <a:solidFill>
                  <a:schemeClr val="tx1"/>
                </a:solidFill>
              </a:rPr>
              <a:t> </a:t>
            </a:r>
            <a:r>
              <a:rPr lang="it-IT" dirty="0" err="1" smtClean="0">
                <a:solidFill>
                  <a:schemeClr val="tx1"/>
                </a:solidFill>
              </a:rPr>
              <a:t>finally</a:t>
            </a:r>
            <a:r>
              <a:rPr lang="it-IT" dirty="0" smtClean="0">
                <a:solidFill>
                  <a:schemeClr val="tx1"/>
                </a:solidFill>
              </a:rPr>
              <a:t> </a:t>
            </a:r>
            <a:r>
              <a:rPr lang="it-IT" dirty="0" err="1" smtClean="0">
                <a:solidFill>
                  <a:schemeClr val="tx1"/>
                </a:solidFill>
              </a:rPr>
              <a:t>arrived</a:t>
            </a:r>
            <a:r>
              <a:rPr lang="it-IT" dirty="0" smtClean="0">
                <a:solidFill>
                  <a:schemeClr val="tx1"/>
                </a:solidFill>
              </a:rPr>
              <a:t>.</a:t>
            </a:r>
            <a:endParaRPr lang="it-IT" dirty="0">
              <a:solidFill>
                <a:schemeClr val="tx1"/>
              </a:solidFill>
            </a:endParaRP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764704"/>
            <a:ext cx="6408712"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3695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403648" y="4653136"/>
            <a:ext cx="6408712" cy="1752600"/>
          </a:xfrm>
        </p:spPr>
        <p:txBody>
          <a:bodyPr>
            <a:normAutofit/>
          </a:bodyPr>
          <a:lstStyle/>
          <a:p>
            <a:r>
              <a:rPr lang="it-IT" dirty="0" smtClean="0">
                <a:solidFill>
                  <a:schemeClr val="tx1"/>
                </a:solidFill>
              </a:rPr>
              <a:t>At 8 </a:t>
            </a:r>
            <a:r>
              <a:rPr lang="it-IT" dirty="0" err="1" smtClean="0">
                <a:solidFill>
                  <a:schemeClr val="tx1"/>
                </a:solidFill>
              </a:rPr>
              <a:t>pm</a:t>
            </a:r>
            <a:r>
              <a:rPr lang="it-IT" dirty="0" smtClean="0">
                <a:solidFill>
                  <a:schemeClr val="tx1"/>
                </a:solidFill>
              </a:rPr>
              <a:t> the </a:t>
            </a:r>
            <a:r>
              <a:rPr lang="it-IT" dirty="0" err="1" smtClean="0">
                <a:solidFill>
                  <a:schemeClr val="tx1"/>
                </a:solidFill>
              </a:rPr>
              <a:t>solemn</a:t>
            </a:r>
            <a:r>
              <a:rPr lang="it-IT" dirty="0" smtClean="0">
                <a:solidFill>
                  <a:schemeClr val="tx1"/>
                </a:solidFill>
              </a:rPr>
              <a:t> </a:t>
            </a:r>
            <a:r>
              <a:rPr lang="it-IT" dirty="0" err="1" smtClean="0">
                <a:solidFill>
                  <a:schemeClr val="tx1"/>
                </a:solidFill>
              </a:rPr>
              <a:t>procession</a:t>
            </a:r>
            <a:r>
              <a:rPr lang="it-IT" dirty="0" smtClean="0">
                <a:solidFill>
                  <a:schemeClr val="tx1"/>
                </a:solidFill>
              </a:rPr>
              <a:t> </a:t>
            </a:r>
            <a:r>
              <a:rPr lang="it-IT" dirty="0" err="1" smtClean="0">
                <a:solidFill>
                  <a:schemeClr val="tx1"/>
                </a:solidFill>
              </a:rPr>
              <a:t>takes</a:t>
            </a:r>
            <a:r>
              <a:rPr lang="it-IT" dirty="0" smtClean="0">
                <a:solidFill>
                  <a:schemeClr val="tx1"/>
                </a:solidFill>
              </a:rPr>
              <a:t> </a:t>
            </a:r>
            <a:r>
              <a:rPr lang="it-IT" dirty="0" err="1" smtClean="0">
                <a:solidFill>
                  <a:schemeClr val="tx1"/>
                </a:solidFill>
              </a:rPr>
              <a:t>place</a:t>
            </a:r>
            <a:r>
              <a:rPr lang="it-IT" dirty="0" smtClean="0">
                <a:solidFill>
                  <a:schemeClr val="tx1"/>
                </a:solidFill>
              </a:rPr>
              <a:t> for the </a:t>
            </a:r>
            <a:r>
              <a:rPr lang="it-IT" dirty="0" err="1" smtClean="0">
                <a:solidFill>
                  <a:schemeClr val="tx1"/>
                </a:solidFill>
              </a:rPr>
              <a:t>streets</a:t>
            </a:r>
            <a:r>
              <a:rPr lang="it-IT" dirty="0" smtClean="0">
                <a:solidFill>
                  <a:schemeClr val="tx1"/>
                </a:solidFill>
              </a:rPr>
              <a:t> of the city with the </a:t>
            </a:r>
            <a:r>
              <a:rPr lang="it-IT" dirty="0" err="1" smtClean="0">
                <a:solidFill>
                  <a:schemeClr val="tx1"/>
                </a:solidFill>
              </a:rPr>
              <a:t>sacred</a:t>
            </a:r>
            <a:r>
              <a:rPr lang="it-IT" dirty="0" smtClean="0">
                <a:solidFill>
                  <a:schemeClr val="tx1"/>
                </a:solidFill>
              </a:rPr>
              <a:t> image of Maria SS. </a:t>
            </a:r>
            <a:endParaRPr lang="it-IT"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538" y="620688"/>
            <a:ext cx="6151782" cy="387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8890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2060848"/>
            <a:ext cx="7772400" cy="1470025"/>
          </a:xfrm>
        </p:spPr>
        <p:txBody>
          <a:bodyPr/>
          <a:lstStyle/>
          <a:p>
            <a:endParaRPr lang="it-IT" dirty="0"/>
          </a:p>
        </p:txBody>
      </p:sp>
      <p:sp>
        <p:nvSpPr>
          <p:cNvPr id="3" name="Sottotitolo 2"/>
          <p:cNvSpPr>
            <a:spLocks noGrp="1"/>
          </p:cNvSpPr>
          <p:nvPr>
            <p:ph type="subTitle" idx="1"/>
          </p:nvPr>
        </p:nvSpPr>
        <p:spPr>
          <a:xfrm>
            <a:off x="1306272" y="5131072"/>
            <a:ext cx="6400800" cy="1752600"/>
          </a:xfrm>
        </p:spPr>
        <p:txBody>
          <a:bodyPr/>
          <a:lstStyle/>
          <a:p>
            <a:r>
              <a:rPr lang="it-IT" dirty="0" err="1" smtClean="0">
                <a:solidFill>
                  <a:schemeClr val="tx1"/>
                </a:solidFill>
              </a:rPr>
              <a:t>After</a:t>
            </a:r>
            <a:r>
              <a:rPr lang="it-IT" dirty="0" smtClean="0">
                <a:solidFill>
                  <a:schemeClr val="tx1"/>
                </a:solidFill>
              </a:rPr>
              <a:t> the </a:t>
            </a:r>
            <a:r>
              <a:rPr lang="it-IT" dirty="0" err="1" smtClean="0">
                <a:solidFill>
                  <a:schemeClr val="tx1"/>
                </a:solidFill>
              </a:rPr>
              <a:t>procession</a:t>
            </a:r>
            <a:r>
              <a:rPr lang="it-IT" dirty="0" smtClean="0">
                <a:solidFill>
                  <a:schemeClr val="tx1"/>
                </a:solidFill>
              </a:rPr>
              <a:t> the Virgin </a:t>
            </a:r>
            <a:r>
              <a:rPr lang="it-IT" dirty="0" err="1" smtClean="0">
                <a:solidFill>
                  <a:schemeClr val="tx1"/>
                </a:solidFill>
              </a:rPr>
              <a:t>is</a:t>
            </a:r>
            <a:r>
              <a:rPr lang="it-IT" dirty="0" smtClean="0">
                <a:solidFill>
                  <a:schemeClr val="tx1"/>
                </a:solidFill>
              </a:rPr>
              <a:t> </a:t>
            </a:r>
            <a:r>
              <a:rPr lang="it-IT" dirty="0" err="1" smtClean="0">
                <a:solidFill>
                  <a:schemeClr val="tx1"/>
                </a:solidFill>
              </a:rPr>
              <a:t>brought</a:t>
            </a:r>
            <a:r>
              <a:rPr lang="it-IT" dirty="0" smtClean="0">
                <a:solidFill>
                  <a:schemeClr val="tx1"/>
                </a:solidFill>
              </a:rPr>
              <a:t> back to the </a:t>
            </a:r>
            <a:r>
              <a:rPr lang="it-IT" dirty="0" err="1">
                <a:solidFill>
                  <a:schemeClr val="tx1"/>
                </a:solidFill>
              </a:rPr>
              <a:t>C</a:t>
            </a:r>
            <a:r>
              <a:rPr lang="it-IT" dirty="0" err="1" smtClean="0">
                <a:solidFill>
                  <a:schemeClr val="tx1"/>
                </a:solidFill>
              </a:rPr>
              <a:t>athedral</a:t>
            </a:r>
            <a:r>
              <a:rPr lang="it-IT" dirty="0" smtClean="0">
                <a:solidFill>
                  <a:schemeClr val="tx1"/>
                </a:solidFill>
              </a:rPr>
              <a:t> and </a:t>
            </a:r>
            <a:r>
              <a:rPr lang="it-IT" dirty="0" err="1" smtClean="0">
                <a:solidFill>
                  <a:schemeClr val="tx1"/>
                </a:solidFill>
              </a:rPr>
              <a:t>at</a:t>
            </a:r>
            <a:r>
              <a:rPr lang="it-IT" dirty="0">
                <a:solidFill>
                  <a:schemeClr val="tx1"/>
                </a:solidFill>
              </a:rPr>
              <a:t> </a:t>
            </a:r>
            <a:r>
              <a:rPr lang="it-IT" dirty="0" err="1" smtClean="0">
                <a:solidFill>
                  <a:schemeClr val="tx1"/>
                </a:solidFill>
              </a:rPr>
              <a:t>midnight</a:t>
            </a:r>
            <a:r>
              <a:rPr lang="it-IT" dirty="0" smtClean="0">
                <a:solidFill>
                  <a:schemeClr val="tx1"/>
                </a:solidFill>
              </a:rPr>
              <a:t> </a:t>
            </a:r>
            <a:r>
              <a:rPr lang="it-IT" dirty="0" err="1" smtClean="0">
                <a:solidFill>
                  <a:schemeClr val="tx1"/>
                </a:solidFill>
              </a:rPr>
              <a:t>there</a:t>
            </a:r>
            <a:r>
              <a:rPr lang="it-IT" dirty="0" smtClean="0">
                <a:solidFill>
                  <a:schemeClr val="tx1"/>
                </a:solidFill>
              </a:rPr>
              <a:t> are </a:t>
            </a:r>
            <a:r>
              <a:rPr lang="it-IT" dirty="0" err="1" smtClean="0">
                <a:solidFill>
                  <a:schemeClr val="tx1"/>
                </a:solidFill>
              </a:rPr>
              <a:t>fireworks</a:t>
            </a:r>
            <a:r>
              <a:rPr lang="it-IT" dirty="0" smtClean="0">
                <a:solidFill>
                  <a:schemeClr val="tx1"/>
                </a:solidFill>
              </a:rPr>
              <a:t>.</a:t>
            </a:r>
            <a:endParaRPr lang="it-IT" dirty="0">
              <a:solidFill>
                <a:schemeClr val="tx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26185"/>
            <a:ext cx="6048671" cy="4621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358205" y="1353123"/>
            <a:ext cx="4680521" cy="2508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2227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0FFE91-806A-4B31-9D1D-D322B9FDB242}"/>
              </a:ext>
            </a:extLst>
          </p:cNvPr>
          <p:cNvSpPr>
            <a:spLocks noGrp="1"/>
          </p:cNvSpPr>
          <p:nvPr>
            <p:ph type="ctrTitle"/>
          </p:nvPr>
        </p:nvSpPr>
        <p:spPr>
          <a:xfrm rot="10800000" flipV="1">
            <a:off x="1238002" y="1"/>
            <a:ext cx="6762998" cy="1122363"/>
          </a:xfrm>
        </p:spPr>
        <p:txBody>
          <a:bodyPr>
            <a:noAutofit/>
          </a:bodyPr>
          <a:lstStyle/>
          <a:p>
            <a:r>
              <a:rPr lang="it-IT" sz="4000" dirty="0">
                <a:solidFill>
                  <a:srgbClr val="FF0000"/>
                </a:solidFill>
              </a:rPr>
              <a:t>ENNA:FEAST OF MADONNA DELLA VISITAZIONE</a:t>
            </a:r>
          </a:p>
        </p:txBody>
      </p:sp>
      <p:sp>
        <p:nvSpPr>
          <p:cNvPr id="3" name="Sottotitolo 2">
            <a:extLst>
              <a:ext uri="{FF2B5EF4-FFF2-40B4-BE49-F238E27FC236}">
                <a16:creationId xmlns:a16="http://schemas.microsoft.com/office/drawing/2014/main" id="{EC9FC555-869C-4D20-AA68-368B147712DC}"/>
              </a:ext>
            </a:extLst>
          </p:cNvPr>
          <p:cNvSpPr>
            <a:spLocks noGrp="1"/>
          </p:cNvSpPr>
          <p:nvPr>
            <p:ph type="subTitle" idx="1"/>
          </p:nvPr>
        </p:nvSpPr>
        <p:spPr>
          <a:xfrm>
            <a:off x="1143000" y="1250724"/>
            <a:ext cx="6858000" cy="1655762"/>
          </a:xfrm>
        </p:spPr>
        <p:txBody>
          <a:bodyPr>
            <a:normAutofit fontScale="77500" lnSpcReduction="20000"/>
          </a:bodyPr>
          <a:lstStyle/>
          <a:p>
            <a:pPr algn="l"/>
            <a:r>
              <a:rPr lang="it-IT" dirty="0"/>
              <a:t>The </a:t>
            </a:r>
            <a:r>
              <a:rPr lang="it-IT" dirty="0" err="1"/>
              <a:t>feast</a:t>
            </a:r>
            <a:r>
              <a:rPr lang="it-IT" dirty="0"/>
              <a:t> of ‘Madonna della Visitazione’ is the </a:t>
            </a:r>
            <a:r>
              <a:rPr lang="it-IT" dirty="0" err="1"/>
              <a:t>most</a:t>
            </a:r>
            <a:r>
              <a:rPr lang="it-IT" dirty="0"/>
              <a:t> </a:t>
            </a:r>
            <a:r>
              <a:rPr lang="it-IT" dirty="0" err="1"/>
              <a:t>important</a:t>
            </a:r>
            <a:r>
              <a:rPr lang="it-IT" dirty="0"/>
              <a:t> </a:t>
            </a:r>
            <a:r>
              <a:rPr lang="it-IT" dirty="0" smtClean="0"/>
              <a:t>in Enna. </a:t>
            </a:r>
            <a:r>
              <a:rPr lang="it-IT" dirty="0"/>
              <a:t>It takes place the 2</a:t>
            </a:r>
            <a:r>
              <a:rPr lang="it-IT" sz="1800" dirty="0"/>
              <a:t>nd</a:t>
            </a:r>
            <a:r>
              <a:rPr lang="it-IT" dirty="0"/>
              <a:t> of </a:t>
            </a:r>
            <a:r>
              <a:rPr lang="it-IT" dirty="0" err="1"/>
              <a:t>July</a:t>
            </a:r>
            <a:r>
              <a:rPr lang="it-IT" dirty="0"/>
              <a:t> and </a:t>
            </a:r>
            <a:r>
              <a:rPr lang="it-IT" dirty="0" err="1"/>
              <a:t>it</a:t>
            </a:r>
            <a:r>
              <a:rPr lang="it-IT" dirty="0"/>
              <a:t> is </a:t>
            </a:r>
            <a:r>
              <a:rPr lang="it-IT" dirty="0" err="1"/>
              <a:t>generally</a:t>
            </a:r>
            <a:r>
              <a:rPr lang="it-IT" dirty="0"/>
              <a:t> </a:t>
            </a:r>
            <a:r>
              <a:rPr lang="it-IT" dirty="0" err="1"/>
              <a:t>celebrated</a:t>
            </a:r>
            <a:r>
              <a:rPr lang="it-IT" dirty="0"/>
              <a:t> in the </a:t>
            </a:r>
            <a:r>
              <a:rPr lang="it-IT" dirty="0" err="1"/>
              <a:t>many</a:t>
            </a:r>
            <a:r>
              <a:rPr lang="it-IT" dirty="0"/>
              <a:t> </a:t>
            </a:r>
            <a:r>
              <a:rPr lang="it-IT" dirty="0" err="1"/>
              <a:t>squares</a:t>
            </a:r>
            <a:r>
              <a:rPr lang="it-IT" dirty="0"/>
              <a:t> of </a:t>
            </a:r>
            <a:r>
              <a:rPr lang="it-IT" dirty="0" smtClean="0"/>
              <a:t>the city.                                                                                                    </a:t>
            </a:r>
            <a:r>
              <a:rPr lang="it-IT" dirty="0"/>
              <a:t>This </a:t>
            </a:r>
            <a:r>
              <a:rPr lang="it-IT" dirty="0" err="1"/>
              <a:t>feast</a:t>
            </a:r>
            <a:r>
              <a:rPr lang="it-IT" dirty="0"/>
              <a:t> </a:t>
            </a:r>
            <a:r>
              <a:rPr lang="it-IT" dirty="0" err="1"/>
              <a:t>has</a:t>
            </a:r>
            <a:r>
              <a:rPr lang="it-IT" dirty="0"/>
              <a:t> </a:t>
            </a:r>
            <a:r>
              <a:rPr lang="it-IT" dirty="0" err="1" smtClean="0"/>
              <a:t>mediaval</a:t>
            </a:r>
            <a:r>
              <a:rPr lang="it-IT" dirty="0" smtClean="0"/>
              <a:t> </a:t>
            </a:r>
            <a:r>
              <a:rPr lang="it-IT" dirty="0" err="1"/>
              <a:t>origins</a:t>
            </a:r>
            <a:r>
              <a:rPr lang="it-IT" dirty="0"/>
              <a:t>.</a:t>
            </a:r>
          </a:p>
        </p:txBody>
      </p:sp>
      <p:pic>
        <p:nvPicPr>
          <p:cNvPr id="1026" name="Picture 2" descr="Risultati immagini per festa 2 luglio enna">
            <a:extLst>
              <a:ext uri="{FF2B5EF4-FFF2-40B4-BE49-F238E27FC236}">
                <a16:creationId xmlns:a16="http://schemas.microsoft.com/office/drawing/2014/main" id="{73A93025-59A3-4327-AC20-3A60F7385F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1837" y="3121179"/>
            <a:ext cx="2944895" cy="2735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2257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59AB99-C579-4A00-A678-2AD9ECA85475}"/>
              </a:ext>
            </a:extLst>
          </p:cNvPr>
          <p:cNvSpPr>
            <a:spLocks noGrp="1"/>
          </p:cNvSpPr>
          <p:nvPr>
            <p:ph type="title"/>
          </p:nvPr>
        </p:nvSpPr>
        <p:spPr/>
        <p:txBody>
          <a:bodyPr>
            <a:normAutofit/>
          </a:bodyPr>
          <a:lstStyle/>
          <a:p>
            <a:r>
              <a:rPr lang="it-IT" sz="3600" dirty="0" smtClean="0">
                <a:solidFill>
                  <a:srgbClr val="FF0000"/>
                </a:solidFill>
              </a:rPr>
              <a:t>THE CELEBRATION OF THE </a:t>
            </a:r>
            <a:r>
              <a:rPr lang="it-IT" sz="3600" dirty="0">
                <a:solidFill>
                  <a:srgbClr val="FF0000"/>
                </a:solidFill>
              </a:rPr>
              <a:t>2nd OF </a:t>
            </a:r>
            <a:r>
              <a:rPr lang="it-IT" sz="3600" dirty="0" smtClean="0">
                <a:solidFill>
                  <a:srgbClr val="FF0000"/>
                </a:solidFill>
              </a:rPr>
              <a:t>JULY</a:t>
            </a:r>
            <a:endParaRPr lang="it-IT" sz="3600" dirty="0">
              <a:solidFill>
                <a:srgbClr val="FF0000"/>
              </a:solidFill>
            </a:endParaRPr>
          </a:p>
        </p:txBody>
      </p:sp>
      <p:sp>
        <p:nvSpPr>
          <p:cNvPr id="3" name="Segnaposto contenuto 2">
            <a:extLst>
              <a:ext uri="{FF2B5EF4-FFF2-40B4-BE49-F238E27FC236}">
                <a16:creationId xmlns:a16="http://schemas.microsoft.com/office/drawing/2014/main" id="{AE47ABED-4619-4542-A3DF-375F144A794D}"/>
              </a:ext>
            </a:extLst>
          </p:cNvPr>
          <p:cNvSpPr>
            <a:spLocks noGrp="1"/>
          </p:cNvSpPr>
          <p:nvPr>
            <p:ph idx="1"/>
          </p:nvPr>
        </p:nvSpPr>
        <p:spPr>
          <a:xfrm>
            <a:off x="712519" y="1825626"/>
            <a:ext cx="7802831" cy="1603375"/>
          </a:xfrm>
        </p:spPr>
        <p:txBody>
          <a:bodyPr>
            <a:normAutofit/>
          </a:bodyPr>
          <a:lstStyle/>
          <a:p>
            <a:pPr marL="0" indent="0">
              <a:buNone/>
            </a:pPr>
            <a:r>
              <a:rPr lang="en-US" sz="2400" dirty="0"/>
              <a:t>The celebrations begin with the Holy Mass </a:t>
            </a:r>
            <a:r>
              <a:rPr lang="en-US" sz="2400" dirty="0" smtClean="0"/>
              <a:t>at 6.30 and continue in </a:t>
            </a:r>
            <a:r>
              <a:rPr lang="en-US" sz="2400" dirty="0"/>
              <a:t>the </a:t>
            </a:r>
            <a:r>
              <a:rPr lang="en-US" sz="2400" dirty="0" smtClean="0"/>
              <a:t>cathedral all day.</a:t>
            </a:r>
            <a:endParaRPr lang="en-US" sz="2400" dirty="0"/>
          </a:p>
        </p:txBody>
      </p:sp>
      <p:pic>
        <p:nvPicPr>
          <p:cNvPr id="2050" name="Picture 2" descr="https://upload.wikimedia.org/wikipedia/it/thumb/f/f9/Madonna_della_Visitazione_di_Enna.jpg/310px-Madonna_della_Visitazione_di_Enna.jpg">
            <a:extLst>
              <a:ext uri="{FF2B5EF4-FFF2-40B4-BE49-F238E27FC236}">
                <a16:creationId xmlns:a16="http://schemas.microsoft.com/office/drawing/2014/main" id="{7A7FC4E3-C773-4466-B63B-937DA1960F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780928"/>
            <a:ext cx="5112568" cy="3645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695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BE9EAE-7E5A-4859-97C2-92E266D9C5BB}"/>
              </a:ext>
            </a:extLst>
          </p:cNvPr>
          <p:cNvSpPr>
            <a:spLocks noGrp="1"/>
          </p:cNvSpPr>
          <p:nvPr>
            <p:ph type="title"/>
          </p:nvPr>
        </p:nvSpPr>
        <p:spPr/>
        <p:txBody>
          <a:bodyPr>
            <a:normAutofit fontScale="90000"/>
          </a:bodyPr>
          <a:lstStyle/>
          <a:p>
            <a:r>
              <a:rPr lang="it-IT" sz="4000" dirty="0">
                <a:solidFill>
                  <a:srgbClr val="FF0000"/>
                </a:solidFill>
              </a:rPr>
              <a:t>THE CELEBRATIONS CONTINUE </a:t>
            </a:r>
            <a:r>
              <a:rPr lang="it-IT" sz="4000" dirty="0" smtClean="0">
                <a:solidFill>
                  <a:srgbClr val="FF0000"/>
                </a:solidFill>
              </a:rPr>
              <a:t>IN THE </a:t>
            </a:r>
            <a:r>
              <a:rPr lang="it-IT" sz="4000" dirty="0">
                <a:solidFill>
                  <a:srgbClr val="FF0000"/>
                </a:solidFill>
              </a:rPr>
              <a:t>AFTERNOON!</a:t>
            </a:r>
          </a:p>
        </p:txBody>
      </p:sp>
      <p:sp>
        <p:nvSpPr>
          <p:cNvPr id="3" name="Segnaposto contenuto 2">
            <a:extLst>
              <a:ext uri="{FF2B5EF4-FFF2-40B4-BE49-F238E27FC236}">
                <a16:creationId xmlns:a16="http://schemas.microsoft.com/office/drawing/2014/main" id="{55E32108-90C5-4201-A5CF-5A7D78E7C2CD}"/>
              </a:ext>
            </a:extLst>
          </p:cNvPr>
          <p:cNvSpPr>
            <a:spLocks noGrp="1"/>
          </p:cNvSpPr>
          <p:nvPr>
            <p:ph idx="1"/>
          </p:nvPr>
        </p:nvSpPr>
        <p:spPr>
          <a:xfrm>
            <a:off x="525483" y="1825625"/>
            <a:ext cx="8372104" cy="4800806"/>
          </a:xfrm>
        </p:spPr>
        <p:txBody>
          <a:bodyPr>
            <a:normAutofit/>
          </a:bodyPr>
          <a:lstStyle/>
          <a:p>
            <a:r>
              <a:rPr lang="en-US" sz="2400" dirty="0"/>
              <a:t>T</a:t>
            </a:r>
            <a:r>
              <a:rPr lang="en-US" sz="2400" dirty="0" smtClean="0"/>
              <a:t>he </a:t>
            </a:r>
            <a:r>
              <a:rPr lang="en-US" sz="2400" dirty="0"/>
              <a:t>statue of the Madonna </a:t>
            </a:r>
            <a:r>
              <a:rPr lang="en-US" sz="2400" dirty="0" smtClean="0"/>
              <a:t>is decorated </a:t>
            </a:r>
            <a:r>
              <a:rPr lang="en-US" sz="2400" dirty="0"/>
              <a:t>with precious gold </a:t>
            </a:r>
            <a:r>
              <a:rPr lang="en-US" sz="2400" dirty="0" err="1"/>
              <a:t>jewelery</a:t>
            </a:r>
            <a:r>
              <a:rPr lang="en-US" sz="2400" dirty="0"/>
              <a:t>, enamels and precious stones.</a:t>
            </a:r>
          </a:p>
          <a:p>
            <a:r>
              <a:rPr lang="en-US" sz="2400" dirty="0" smtClean="0"/>
              <a:t>Then the statue is carried </a:t>
            </a:r>
            <a:r>
              <a:rPr lang="en-US" sz="2400" dirty="0"/>
              <a:t>in procession along all the main streets of the city to the Church of </a:t>
            </a:r>
            <a:r>
              <a:rPr lang="en-US" sz="2400" dirty="0" err="1"/>
              <a:t>Montesalvo</a:t>
            </a:r>
            <a:r>
              <a:rPr lang="en-US" sz="2400" dirty="0" smtClean="0"/>
              <a:t>, which greets her with fireworks.</a:t>
            </a:r>
            <a:endParaRPr lang="en-US" sz="2400" dirty="0"/>
          </a:p>
        </p:txBody>
      </p:sp>
      <p:pic>
        <p:nvPicPr>
          <p:cNvPr id="3074" name="Picture 2" descr="Risultati immagini per festa 2 luglio enna origini">
            <a:extLst>
              <a:ext uri="{FF2B5EF4-FFF2-40B4-BE49-F238E27FC236}">
                <a16:creationId xmlns:a16="http://schemas.microsoft.com/office/drawing/2014/main" id="{C3CEAA11-AD51-4271-8E48-6A08B16E5E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849508"/>
            <a:ext cx="3590521" cy="2558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75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71472" y="0"/>
            <a:ext cx="7772400" cy="1142983"/>
          </a:xfrm>
        </p:spPr>
        <p:txBody>
          <a:bodyPr>
            <a:noAutofit/>
          </a:bodyPr>
          <a:lstStyle/>
          <a:p>
            <a:r>
              <a:rPr lang="en-US" sz="5400" dirty="0" smtClean="0">
                <a:solidFill>
                  <a:srgbClr val="FF0000"/>
                </a:solidFill>
                <a:latin typeface="Harrington" pitchFamily="82" charset="0"/>
              </a:rPr>
              <a:t>SAINT AGATA</a:t>
            </a:r>
            <a:endParaRPr lang="en-US" sz="5400" dirty="0">
              <a:solidFill>
                <a:srgbClr val="FF0000"/>
              </a:solidFill>
              <a:latin typeface="Harrington" pitchFamily="82" charset="0"/>
            </a:endParaRPr>
          </a:p>
        </p:txBody>
      </p:sp>
      <p:sp>
        <p:nvSpPr>
          <p:cNvPr id="3" name="Sottotitolo 2"/>
          <p:cNvSpPr>
            <a:spLocks noGrp="1"/>
          </p:cNvSpPr>
          <p:nvPr>
            <p:ph type="subTitle" idx="1"/>
          </p:nvPr>
        </p:nvSpPr>
        <p:spPr>
          <a:xfrm>
            <a:off x="539552" y="1142984"/>
            <a:ext cx="8064896" cy="4495816"/>
          </a:xfrm>
        </p:spPr>
        <p:txBody>
          <a:bodyPr/>
          <a:lstStyle/>
          <a:p>
            <a:pPr algn="l"/>
            <a:r>
              <a:rPr lang="en-US" sz="3200" dirty="0" smtClean="0">
                <a:latin typeface="Century Schoolbook" pitchFamily="18" charset="0"/>
              </a:rPr>
              <a:t>Saint Agata is one of the most famous saints in the world. She is the patron saint of Catania and is remembered on February 5</a:t>
            </a:r>
            <a:r>
              <a:rPr lang="en-US" sz="3200" baseline="30000" dirty="0" smtClean="0">
                <a:latin typeface="Century Schoolbook" pitchFamily="18" charset="0"/>
              </a:rPr>
              <a:t>th</a:t>
            </a:r>
            <a:r>
              <a:rPr lang="en-US" sz="3200" dirty="0" smtClean="0">
                <a:latin typeface="Century Schoolbook" pitchFamily="18" charset="0"/>
              </a:rPr>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11266" name="Picture 2" descr="Catania, la festa di Sant'Agata and an anthem to resilience - Eventrip"/>
          <p:cNvPicPr>
            <a:picLocks noChangeAspect="1" noChangeArrowheads="1"/>
          </p:cNvPicPr>
          <p:nvPr/>
        </p:nvPicPr>
        <p:blipFill>
          <a:blip r:embed="rId3"/>
          <a:srcRect/>
          <a:stretch>
            <a:fillRect/>
          </a:stretch>
        </p:blipFill>
        <p:spPr bwMode="auto">
          <a:xfrm>
            <a:off x="2339752" y="3717032"/>
            <a:ext cx="4085076" cy="2569938"/>
          </a:xfrm>
          <a:prstGeom prst="rect">
            <a:avLst/>
          </a:prstGeom>
          <a:ln>
            <a:noFill/>
          </a:ln>
          <a:effectLst>
            <a:softEdge rad="112500"/>
          </a:effectLst>
        </p:spPr>
      </p:pic>
    </p:spTree>
    <p:extLst>
      <p:ext uri="{BB962C8B-B14F-4D97-AF65-F5344CB8AC3E}">
        <p14:creationId xmlns:p14="http://schemas.microsoft.com/office/powerpoint/2010/main" val="222636702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889116-E6B6-45A0-85B4-2BB4B77DCE22}"/>
              </a:ext>
            </a:extLst>
          </p:cNvPr>
          <p:cNvSpPr>
            <a:spLocks noGrp="1"/>
          </p:cNvSpPr>
          <p:nvPr>
            <p:ph type="title"/>
          </p:nvPr>
        </p:nvSpPr>
        <p:spPr/>
        <p:txBody>
          <a:bodyPr/>
          <a:lstStyle/>
          <a:p>
            <a:r>
              <a:rPr lang="it-IT" dirty="0">
                <a:solidFill>
                  <a:srgbClr val="FF0000"/>
                </a:solidFill>
              </a:rPr>
              <a:t>THE END OF THE FESTIVITIES</a:t>
            </a:r>
          </a:p>
        </p:txBody>
      </p:sp>
      <p:sp>
        <p:nvSpPr>
          <p:cNvPr id="3" name="Segnaposto contenuto 2">
            <a:extLst>
              <a:ext uri="{FF2B5EF4-FFF2-40B4-BE49-F238E27FC236}">
                <a16:creationId xmlns:a16="http://schemas.microsoft.com/office/drawing/2014/main" id="{54347AC4-00BE-46F3-ADE1-FC9EC7A3477F}"/>
              </a:ext>
            </a:extLst>
          </p:cNvPr>
          <p:cNvSpPr>
            <a:spLocks noGrp="1"/>
          </p:cNvSpPr>
          <p:nvPr>
            <p:ph idx="1"/>
          </p:nvPr>
        </p:nvSpPr>
        <p:spPr>
          <a:xfrm>
            <a:off x="428975" y="1196752"/>
            <a:ext cx="8070026" cy="2401991"/>
          </a:xfrm>
        </p:spPr>
        <p:txBody>
          <a:bodyPr>
            <a:normAutofit/>
          </a:bodyPr>
          <a:lstStyle/>
          <a:p>
            <a:pPr marL="0" indent="0">
              <a:buNone/>
            </a:pPr>
            <a:r>
              <a:rPr lang="en-US" dirty="0"/>
              <a:t>The </a:t>
            </a:r>
            <a:r>
              <a:rPr lang="en-US" dirty="0" smtClean="0"/>
              <a:t>following Sunday the </a:t>
            </a:r>
            <a:r>
              <a:rPr lang="en-US" dirty="0"/>
              <a:t>celebrations end with </a:t>
            </a:r>
            <a:r>
              <a:rPr lang="en-US" dirty="0" smtClean="0"/>
              <a:t>the </a:t>
            </a:r>
            <a:r>
              <a:rPr lang="en-US" dirty="0"/>
              <a:t>Holy Mass at </a:t>
            </a:r>
            <a:r>
              <a:rPr lang="en-US" dirty="0" smtClean="0"/>
              <a:t>8 p.m. , </a:t>
            </a:r>
            <a:r>
              <a:rPr lang="en-US" dirty="0"/>
              <a:t>followed by the last rite of the Great Festivities</a:t>
            </a:r>
            <a:r>
              <a:rPr lang="en-US" dirty="0" smtClean="0"/>
              <a:t>, returning the </a:t>
            </a:r>
            <a:r>
              <a:rPr lang="en-US" dirty="0"/>
              <a:t>statue </a:t>
            </a:r>
            <a:r>
              <a:rPr lang="en-US" dirty="0" smtClean="0"/>
              <a:t>to the </a:t>
            </a:r>
            <a:r>
              <a:rPr lang="en-US" dirty="0"/>
              <a:t>main </a:t>
            </a:r>
            <a:r>
              <a:rPr lang="en-US" dirty="0" smtClean="0"/>
              <a:t>altar of  Cappella </a:t>
            </a:r>
            <a:r>
              <a:rPr lang="en-US" dirty="0" err="1" smtClean="0"/>
              <a:t>dei</a:t>
            </a:r>
            <a:r>
              <a:rPr lang="en-US" dirty="0" smtClean="0"/>
              <a:t> </a:t>
            </a:r>
            <a:r>
              <a:rPr lang="en-US" dirty="0" err="1" smtClean="0"/>
              <a:t>Marmi</a:t>
            </a:r>
            <a:r>
              <a:rPr lang="en-US" dirty="0" smtClean="0"/>
              <a:t>. </a:t>
            </a:r>
            <a:endParaRPr lang="it-IT" dirty="0"/>
          </a:p>
        </p:txBody>
      </p:sp>
      <p:pic>
        <p:nvPicPr>
          <p:cNvPr id="4098" name="Picture 2" descr="Risultati immagini per enna">
            <a:extLst>
              <a:ext uri="{FF2B5EF4-FFF2-40B4-BE49-F238E27FC236}">
                <a16:creationId xmlns:a16="http://schemas.microsoft.com/office/drawing/2014/main" id="{FACCB969-4F49-4D52-966E-A164C38403A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3429000"/>
            <a:ext cx="3816424" cy="3312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971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0"/>
            <a:ext cx="8186766" cy="1000108"/>
          </a:xfrm>
        </p:spPr>
        <p:txBody>
          <a:bodyPr>
            <a:normAutofit/>
          </a:bodyPr>
          <a:lstStyle/>
          <a:p>
            <a:r>
              <a:rPr lang="en-US" sz="4000" dirty="0" smtClean="0">
                <a:solidFill>
                  <a:srgbClr val="FF0000"/>
                </a:solidFill>
                <a:latin typeface="Harrington" pitchFamily="82" charset="0"/>
              </a:rPr>
              <a:t>SAINT AGATA’S LIFE</a:t>
            </a:r>
            <a:endParaRPr lang="en-US" sz="4000" dirty="0">
              <a:solidFill>
                <a:srgbClr val="FF0000"/>
              </a:solidFill>
              <a:latin typeface="Harrington" pitchFamily="82" charset="0"/>
            </a:endParaRPr>
          </a:p>
        </p:txBody>
      </p:sp>
      <p:sp>
        <p:nvSpPr>
          <p:cNvPr id="3" name="Segnaposto contenuto 2"/>
          <p:cNvSpPr>
            <a:spLocks noGrp="1"/>
          </p:cNvSpPr>
          <p:nvPr>
            <p:ph idx="1"/>
          </p:nvPr>
        </p:nvSpPr>
        <p:spPr>
          <a:xfrm>
            <a:off x="0" y="908720"/>
            <a:ext cx="9144000" cy="3786214"/>
          </a:xfrm>
        </p:spPr>
        <p:txBody>
          <a:bodyPr>
            <a:noAutofit/>
          </a:bodyPr>
          <a:lstStyle/>
          <a:p>
            <a:r>
              <a:rPr lang="en-US" sz="2000" dirty="0" smtClean="0">
                <a:solidFill>
                  <a:srgbClr val="002060"/>
                </a:solidFill>
                <a:latin typeface="Century Schoolbook" pitchFamily="18" charset="0"/>
              </a:rPr>
              <a:t>Saint Agata was born in 235 </a:t>
            </a:r>
            <a:r>
              <a:rPr lang="en-US" sz="2000" dirty="0">
                <a:solidFill>
                  <a:srgbClr val="002060"/>
                </a:solidFill>
                <a:latin typeface="Century Schoolbook" pitchFamily="18" charset="0"/>
              </a:rPr>
              <a:t>A</a:t>
            </a:r>
            <a:r>
              <a:rPr lang="en-US" sz="2000" dirty="0" smtClean="0">
                <a:solidFill>
                  <a:srgbClr val="002060"/>
                </a:solidFill>
                <a:latin typeface="Century Schoolbook" pitchFamily="18" charset="0"/>
              </a:rPr>
              <a:t>.D. in Catania into a noble and rich family. When the proconsul of the city saw Agata, he became infatuated with her but his </a:t>
            </a:r>
            <a:r>
              <a:rPr lang="en-US" sz="2000" dirty="0">
                <a:solidFill>
                  <a:srgbClr val="002060"/>
                </a:solidFill>
                <a:latin typeface="Century Schoolbook" pitchFamily="18" charset="0"/>
              </a:rPr>
              <a:t>attempts of seduction </a:t>
            </a:r>
            <a:r>
              <a:rPr lang="en-US" sz="2000" dirty="0" smtClean="0">
                <a:solidFill>
                  <a:srgbClr val="002060"/>
                </a:solidFill>
                <a:latin typeface="Century Schoolbook" pitchFamily="18" charset="0"/>
              </a:rPr>
              <a:t>failed </a:t>
            </a:r>
            <a:r>
              <a:rPr lang="en-US" sz="2000" dirty="0">
                <a:solidFill>
                  <a:srgbClr val="002060"/>
                </a:solidFill>
                <a:latin typeface="Century Schoolbook" pitchFamily="18" charset="0"/>
              </a:rPr>
              <a:t>and </a:t>
            </a:r>
            <a:r>
              <a:rPr lang="en-US" sz="2000" dirty="0" smtClean="0">
                <a:solidFill>
                  <a:srgbClr val="002060"/>
                </a:solidFill>
                <a:latin typeface="Century Schoolbook" pitchFamily="18" charset="0"/>
              </a:rPr>
              <a:t>as a revenge, he accused her of despising the state religion, so she was brought to the praetorian palace. Furious, the man tortured and pulled her breasts. But Agata, after a vision, was healed. He then ordered </a:t>
            </a:r>
            <a:r>
              <a:rPr lang="en-US" sz="2000" dirty="0" err="1" smtClean="0">
                <a:solidFill>
                  <a:srgbClr val="002060"/>
                </a:solidFill>
                <a:latin typeface="Century Schoolbook" pitchFamily="18" charset="0"/>
              </a:rPr>
              <a:t>Agata</a:t>
            </a:r>
            <a:r>
              <a:rPr lang="en-US" sz="2000" dirty="0" smtClean="0">
                <a:solidFill>
                  <a:srgbClr val="002060"/>
                </a:solidFill>
                <a:latin typeface="Century Schoolbook" pitchFamily="18" charset="0"/>
              </a:rPr>
              <a:t> to be burned, but a strong earthquake avoided the execution. The proconsul removed Agata from the embers and brought her agonizing back to the cell, where she died in 251 a.C</a:t>
            </a:r>
            <a:r>
              <a:rPr lang="en-US" sz="2000" dirty="0" smtClean="0">
                <a:solidFill>
                  <a:schemeClr val="accent6">
                    <a:lumMod val="20000"/>
                    <a:lumOff val="80000"/>
                  </a:schemeClr>
                </a:solidFill>
                <a:latin typeface="Century Schoolbook" pitchFamily="18" charset="0"/>
              </a:rPr>
              <a:t>. </a:t>
            </a:r>
            <a:endParaRPr lang="en-US" sz="2000" dirty="0">
              <a:solidFill>
                <a:schemeClr val="accent6">
                  <a:lumMod val="20000"/>
                  <a:lumOff val="80000"/>
                </a:schemeClr>
              </a:solidFill>
              <a:latin typeface="Century Schoolbook" pitchFamily="18" charset="0"/>
            </a:endParaRPr>
          </a:p>
        </p:txBody>
      </p:sp>
      <p:pic>
        <p:nvPicPr>
          <p:cNvPr id="33794" name="Picture 2" descr="Gráfica e Editora Moura Ramos: livros, revistas, embalagens ..."/>
          <p:cNvPicPr>
            <a:picLocks noChangeAspect="1" noChangeArrowheads="1"/>
          </p:cNvPicPr>
          <p:nvPr/>
        </p:nvPicPr>
        <p:blipFill>
          <a:blip r:embed="rId2"/>
          <a:srcRect/>
          <a:stretch>
            <a:fillRect/>
          </a:stretch>
        </p:blipFill>
        <p:spPr bwMode="auto">
          <a:xfrm>
            <a:off x="5220072" y="3712956"/>
            <a:ext cx="2496910" cy="2492896"/>
          </a:xfrm>
          <a:prstGeom prst="ellipse">
            <a:avLst/>
          </a:prstGeom>
          <a:ln>
            <a:noFill/>
          </a:ln>
          <a:effectLst>
            <a:softEdge rad="112500"/>
          </a:effectLst>
        </p:spPr>
      </p:pic>
      <p:pic>
        <p:nvPicPr>
          <p:cNvPr id="33802" name="Picture 10" descr="Sant'Agata: rappresentazioni iconografiche, patronati e proverbi ..."/>
          <p:cNvPicPr>
            <a:picLocks noChangeAspect="1" noChangeArrowheads="1"/>
          </p:cNvPicPr>
          <p:nvPr/>
        </p:nvPicPr>
        <p:blipFill>
          <a:blip r:embed="rId3"/>
          <a:srcRect/>
          <a:stretch>
            <a:fillRect/>
          </a:stretch>
        </p:blipFill>
        <p:spPr bwMode="auto">
          <a:xfrm>
            <a:off x="698002" y="4000504"/>
            <a:ext cx="2211158" cy="2282572"/>
          </a:xfrm>
          <a:prstGeom prst="rect">
            <a:avLst/>
          </a:prstGeom>
          <a:ln>
            <a:noFill/>
          </a:ln>
          <a:effectLst>
            <a:softEdge rad="112500"/>
          </a:effectLst>
        </p:spPr>
      </p:pic>
    </p:spTree>
    <p:extLst>
      <p:ext uri="{BB962C8B-B14F-4D97-AF65-F5344CB8AC3E}">
        <p14:creationId xmlns:p14="http://schemas.microsoft.com/office/powerpoint/2010/main" val="322720942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Sant'Agata e la sua Catania Il giorno del giro interno ..."/>
          <p:cNvPicPr>
            <a:picLocks noChangeAspect="1" noChangeArrowheads="1"/>
          </p:cNvPicPr>
          <p:nvPr/>
        </p:nvPicPr>
        <p:blipFill>
          <a:blip r:embed="rId2"/>
          <a:srcRect/>
          <a:stretch>
            <a:fillRect/>
          </a:stretch>
        </p:blipFill>
        <p:spPr bwMode="auto">
          <a:xfrm>
            <a:off x="1190357" y="3828452"/>
            <a:ext cx="2969040" cy="22145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olo 1"/>
          <p:cNvSpPr>
            <a:spLocks noGrp="1"/>
          </p:cNvSpPr>
          <p:nvPr>
            <p:ph type="title"/>
          </p:nvPr>
        </p:nvSpPr>
        <p:spPr>
          <a:xfrm>
            <a:off x="0" y="0"/>
            <a:ext cx="8929718" cy="714356"/>
          </a:xfrm>
        </p:spPr>
        <p:txBody>
          <a:bodyPr>
            <a:normAutofit fontScale="90000"/>
          </a:bodyPr>
          <a:lstStyle/>
          <a:p>
            <a:r>
              <a:rPr lang="en-US" sz="4400" dirty="0" smtClean="0">
                <a:solidFill>
                  <a:srgbClr val="FF0000"/>
                </a:solidFill>
                <a:latin typeface="Harrington" pitchFamily="82" charset="0"/>
              </a:rPr>
              <a:t>SAINT AGATA’S FEAST</a:t>
            </a:r>
            <a:endParaRPr lang="en-US" sz="4400" dirty="0">
              <a:solidFill>
                <a:srgbClr val="FF0000"/>
              </a:solidFill>
              <a:latin typeface="Harrington" pitchFamily="82" charset="0"/>
            </a:endParaRPr>
          </a:p>
        </p:txBody>
      </p:sp>
      <p:sp>
        <p:nvSpPr>
          <p:cNvPr id="3" name="Segnaposto contenuto 2"/>
          <p:cNvSpPr>
            <a:spLocks noGrp="1"/>
          </p:cNvSpPr>
          <p:nvPr>
            <p:ph idx="1"/>
          </p:nvPr>
        </p:nvSpPr>
        <p:spPr>
          <a:xfrm>
            <a:off x="285720" y="642918"/>
            <a:ext cx="8143932" cy="4071966"/>
          </a:xfrm>
        </p:spPr>
        <p:txBody>
          <a:bodyPr>
            <a:noAutofit/>
          </a:bodyPr>
          <a:lstStyle/>
          <a:p>
            <a:r>
              <a:rPr lang="en-US" sz="2000" dirty="0" smtClean="0">
                <a:latin typeface="Century Schoolbook" pitchFamily="18" charset="0"/>
              </a:rPr>
              <a:t>The celebrations take place every year in Catania from the 3</a:t>
            </a:r>
            <a:r>
              <a:rPr lang="en-US" sz="2000" baseline="30000" dirty="0" smtClean="0">
                <a:latin typeface="Century Schoolbook" pitchFamily="18" charset="0"/>
              </a:rPr>
              <a:t>rd</a:t>
            </a:r>
            <a:r>
              <a:rPr lang="en-US" sz="2000" dirty="0" smtClean="0">
                <a:latin typeface="Century Schoolbook" pitchFamily="18" charset="0"/>
              </a:rPr>
              <a:t> to  the 5</a:t>
            </a:r>
            <a:r>
              <a:rPr lang="en-US" sz="2000" baseline="30000" dirty="0" smtClean="0">
                <a:latin typeface="Century Schoolbook" pitchFamily="18" charset="0"/>
              </a:rPr>
              <a:t>th</a:t>
            </a:r>
            <a:r>
              <a:rPr lang="en-US" sz="2000" dirty="0" smtClean="0">
                <a:latin typeface="Century Schoolbook" pitchFamily="18" charset="0"/>
              </a:rPr>
              <a:t> of February.</a:t>
            </a:r>
          </a:p>
          <a:p>
            <a:r>
              <a:rPr lang="en-US" sz="2000" dirty="0" smtClean="0">
                <a:latin typeface="Century Schoolbook" pitchFamily="18" charset="0"/>
              </a:rPr>
              <a:t>The 3</a:t>
            </a:r>
            <a:r>
              <a:rPr lang="en-US" sz="2000" baseline="30000" dirty="0" smtClean="0">
                <a:latin typeface="Century Schoolbook" pitchFamily="18" charset="0"/>
              </a:rPr>
              <a:t>rd</a:t>
            </a:r>
            <a:r>
              <a:rPr lang="en-US" sz="2000" dirty="0" smtClean="0">
                <a:latin typeface="Century Schoolbook" pitchFamily="18" charset="0"/>
              </a:rPr>
              <a:t> of February starts</a:t>
            </a:r>
            <a:r>
              <a:rPr lang="en-US" sz="2000" baseline="30000" dirty="0" smtClean="0">
                <a:latin typeface="Century Schoolbook" pitchFamily="18" charset="0"/>
              </a:rPr>
              <a:t>  </a:t>
            </a:r>
            <a:r>
              <a:rPr lang="en-US" sz="2000" dirty="0" smtClean="0">
                <a:latin typeface="Century Schoolbook" pitchFamily="18" charset="0"/>
              </a:rPr>
              <a:t>with the procession for the offering of candles and ends in the evening in Duomo Square with the fireworks show.</a:t>
            </a:r>
          </a:p>
          <a:p>
            <a:r>
              <a:rPr lang="en-US" sz="2000" dirty="0" smtClean="0">
                <a:latin typeface="Century Schoolbook" pitchFamily="18" charset="0"/>
              </a:rPr>
              <a:t>The second day the procession of the reliquary bust of the saint takes place around the city until late at night.</a:t>
            </a:r>
          </a:p>
          <a:p>
            <a:r>
              <a:rPr lang="en-US" sz="2000" dirty="0" smtClean="0">
                <a:latin typeface="Century Schoolbook" pitchFamily="18" charset="0"/>
              </a:rPr>
              <a:t>The last day the holy mass is celebrated, and finally in the afternoon the last procession is held in the city center.</a:t>
            </a:r>
          </a:p>
          <a:p>
            <a:endParaRPr lang="en-US" sz="2000" dirty="0" smtClean="0">
              <a:latin typeface="Century Schoolbook" pitchFamily="18" charset="0"/>
            </a:endParaRPr>
          </a:p>
          <a:p>
            <a:endParaRPr lang="en-US" sz="2000" dirty="0">
              <a:latin typeface="Century Schoolbook" pitchFamily="18" charset="0"/>
            </a:endParaRPr>
          </a:p>
        </p:txBody>
      </p:sp>
      <p:pic>
        <p:nvPicPr>
          <p:cNvPr id="20488" name="Picture 8" descr="Sant' Agata, fuochi d'artificio &quot;bloccati&quot; da Polizia nel giardino ..."/>
          <p:cNvPicPr>
            <a:picLocks noChangeAspect="1" noChangeArrowheads="1"/>
          </p:cNvPicPr>
          <p:nvPr/>
        </p:nvPicPr>
        <p:blipFill>
          <a:blip r:embed="rId3"/>
          <a:srcRect/>
          <a:stretch>
            <a:fillRect/>
          </a:stretch>
        </p:blipFill>
        <p:spPr bwMode="auto">
          <a:xfrm>
            <a:off x="5364088" y="3795856"/>
            <a:ext cx="3278136" cy="2279746"/>
          </a:xfrm>
          <a:prstGeom prst="ellipse">
            <a:avLst/>
          </a:prstGeom>
          <a:ln>
            <a:noFill/>
          </a:ln>
          <a:effectLst>
            <a:softEdge rad="112500"/>
          </a:effectLst>
        </p:spPr>
      </p:pic>
    </p:spTree>
    <p:extLst>
      <p:ext uri="{BB962C8B-B14F-4D97-AF65-F5344CB8AC3E}">
        <p14:creationId xmlns:p14="http://schemas.microsoft.com/office/powerpoint/2010/main" val="228352426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0"/>
            <a:ext cx="8429684" cy="1142984"/>
          </a:xfrm>
        </p:spPr>
        <p:txBody>
          <a:bodyPr>
            <a:normAutofit/>
          </a:bodyPr>
          <a:lstStyle/>
          <a:p>
            <a:r>
              <a:rPr lang="en-US" sz="4000" dirty="0" smtClean="0">
                <a:solidFill>
                  <a:srgbClr val="FF0000"/>
                </a:solidFill>
                <a:latin typeface="Harrington" pitchFamily="82" charset="0"/>
              </a:rPr>
              <a:t>SAINT AGATA’S DESSERTS</a:t>
            </a:r>
            <a:endParaRPr lang="en-US" sz="4000" dirty="0">
              <a:solidFill>
                <a:srgbClr val="FF0000"/>
              </a:solidFill>
              <a:latin typeface="Harrington" pitchFamily="82" charset="0"/>
            </a:endParaRPr>
          </a:p>
        </p:txBody>
      </p:sp>
      <p:sp>
        <p:nvSpPr>
          <p:cNvPr id="3" name="Segnaposto contenuto 2"/>
          <p:cNvSpPr>
            <a:spLocks noGrp="1"/>
          </p:cNvSpPr>
          <p:nvPr>
            <p:ph idx="1"/>
          </p:nvPr>
        </p:nvSpPr>
        <p:spPr>
          <a:xfrm>
            <a:off x="457200" y="928670"/>
            <a:ext cx="8229600" cy="5380690"/>
          </a:xfrm>
        </p:spPr>
        <p:txBody>
          <a:bodyPr/>
          <a:lstStyle/>
          <a:p>
            <a:r>
              <a:rPr lang="en-US" dirty="0" smtClean="0">
                <a:latin typeface="Century Schoolbook" pitchFamily="18" charset="0"/>
              </a:rPr>
              <a:t>The traditional Saint Agata’s desserts are the “Minnuzzi ri Sant’Ajita”, and the “Aliveddi ri Sant’Ajita”.</a:t>
            </a:r>
            <a:endParaRPr lang="en-US" dirty="0">
              <a:latin typeface="Century Schoolbook" pitchFamily="18" charset="0"/>
            </a:endParaRPr>
          </a:p>
        </p:txBody>
      </p:sp>
      <p:pic>
        <p:nvPicPr>
          <p:cNvPr id="36866" name="Picture 2" descr="Dolce di Sant'Agata - Panettone pasquale | Alimentipedia ..."/>
          <p:cNvPicPr>
            <a:picLocks noChangeAspect="1" noChangeArrowheads="1"/>
          </p:cNvPicPr>
          <p:nvPr/>
        </p:nvPicPr>
        <p:blipFill>
          <a:blip r:embed="rId2"/>
          <a:srcRect/>
          <a:stretch>
            <a:fillRect/>
          </a:stretch>
        </p:blipFill>
        <p:spPr bwMode="auto">
          <a:xfrm>
            <a:off x="755576" y="2852936"/>
            <a:ext cx="3786214" cy="2714644"/>
          </a:xfrm>
          <a:prstGeom prst="rect">
            <a:avLst/>
          </a:prstGeom>
          <a:ln>
            <a:noFill/>
          </a:ln>
          <a:effectLst>
            <a:softEdge rad="112500"/>
          </a:effectLst>
        </p:spPr>
      </p:pic>
      <p:pic>
        <p:nvPicPr>
          <p:cNvPr id="36868" name="Picture 4" descr="Olivette di Sant'Agata - Ricette Last Minute"/>
          <p:cNvPicPr>
            <a:picLocks noChangeAspect="1" noChangeArrowheads="1"/>
          </p:cNvPicPr>
          <p:nvPr/>
        </p:nvPicPr>
        <p:blipFill>
          <a:blip r:embed="rId3"/>
          <a:srcRect/>
          <a:stretch>
            <a:fillRect/>
          </a:stretch>
        </p:blipFill>
        <p:spPr bwMode="auto">
          <a:xfrm>
            <a:off x="4788024" y="2852936"/>
            <a:ext cx="3643338" cy="26432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7488239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t>Aidone </a:t>
            </a:r>
            <a:r>
              <a:rPr lang="it-IT" sz="3600" dirty="0" err="1" smtClean="0"/>
              <a:t>preserves</a:t>
            </a:r>
            <a:r>
              <a:rPr lang="it-IT" sz="3600" dirty="0" smtClean="0"/>
              <a:t> </a:t>
            </a:r>
            <a:r>
              <a:rPr lang="it-IT" sz="3600" dirty="0" err="1" smtClean="0"/>
              <a:t>many</a:t>
            </a:r>
            <a:r>
              <a:rPr lang="it-IT" sz="3600" dirty="0" smtClean="0"/>
              <a:t> </a:t>
            </a:r>
            <a:r>
              <a:rPr lang="it-IT" sz="3600" dirty="0" err="1" smtClean="0"/>
              <a:t>traditions</a:t>
            </a:r>
            <a:r>
              <a:rPr lang="it-IT" sz="3600" dirty="0" smtClean="0"/>
              <a:t>; the </a:t>
            </a:r>
            <a:r>
              <a:rPr lang="it-IT" sz="3600" dirty="0" err="1" smtClean="0"/>
              <a:t>most</a:t>
            </a:r>
            <a:r>
              <a:rPr lang="it-IT" sz="3600" dirty="0" smtClean="0"/>
              <a:t> </a:t>
            </a:r>
            <a:r>
              <a:rPr lang="it-IT" sz="3600" dirty="0" err="1" smtClean="0"/>
              <a:t>important</a:t>
            </a:r>
            <a:r>
              <a:rPr lang="it-IT" sz="3600" dirty="0" smtClean="0"/>
              <a:t> of </a:t>
            </a:r>
            <a:r>
              <a:rPr lang="it-IT" sz="3600" dirty="0" err="1" smtClean="0"/>
              <a:t>these</a:t>
            </a:r>
            <a:r>
              <a:rPr lang="it-IT" sz="3600" dirty="0" smtClean="0"/>
              <a:t> are:</a:t>
            </a:r>
            <a:endParaRPr lang="it-IT" sz="3600" dirty="0"/>
          </a:p>
        </p:txBody>
      </p:sp>
      <p:sp>
        <p:nvSpPr>
          <p:cNvPr id="3" name="Segnaposto testo 2"/>
          <p:cNvSpPr>
            <a:spLocks noGrp="1"/>
          </p:cNvSpPr>
          <p:nvPr>
            <p:ph type="body" idx="1"/>
          </p:nvPr>
        </p:nvSpPr>
        <p:spPr>
          <a:xfrm>
            <a:off x="428596" y="1428736"/>
            <a:ext cx="4040188" cy="639762"/>
          </a:xfrm>
        </p:spPr>
        <p:txBody>
          <a:bodyPr>
            <a:normAutofit fontScale="92500" lnSpcReduction="20000"/>
          </a:bodyPr>
          <a:lstStyle/>
          <a:p>
            <a:r>
              <a:rPr lang="it-IT" b="0" dirty="0"/>
              <a:t>T</a:t>
            </a:r>
            <a:r>
              <a:rPr lang="it-IT" b="0" dirty="0" smtClean="0"/>
              <a:t>he </a:t>
            </a:r>
            <a:r>
              <a:rPr lang="it-IT" b="0" dirty="0" err="1" smtClean="0"/>
              <a:t>feast</a:t>
            </a:r>
            <a:r>
              <a:rPr lang="it-IT" b="0" dirty="0" smtClean="0"/>
              <a:t> of St. </a:t>
            </a:r>
            <a:r>
              <a:rPr lang="it-IT" b="0" dirty="0" smtClean="0"/>
              <a:t>Philip </a:t>
            </a:r>
            <a:r>
              <a:rPr lang="it-IT" b="0" dirty="0" err="1" smtClean="0"/>
              <a:t>is</a:t>
            </a:r>
            <a:r>
              <a:rPr lang="it-IT" b="0" dirty="0" smtClean="0"/>
              <a:t> </a:t>
            </a:r>
            <a:r>
              <a:rPr lang="it-IT" b="0" dirty="0" err="1" smtClean="0"/>
              <a:t>celebrated</a:t>
            </a:r>
            <a:r>
              <a:rPr lang="it-IT" b="0" dirty="0" smtClean="0"/>
              <a:t> on </a:t>
            </a:r>
            <a:r>
              <a:rPr lang="it-IT" b="0" dirty="0" err="1" smtClean="0"/>
              <a:t>May</a:t>
            </a:r>
            <a:r>
              <a:rPr lang="it-IT" b="0" dirty="0" smtClean="0"/>
              <a:t> </a:t>
            </a:r>
            <a:r>
              <a:rPr lang="it-IT" b="0" dirty="0" smtClean="0"/>
              <a:t>1st</a:t>
            </a:r>
            <a:r>
              <a:rPr lang="it-IT" b="0" dirty="0" smtClean="0"/>
              <a:t>.</a:t>
            </a:r>
            <a:endParaRPr lang="it-IT" b="0" dirty="0"/>
          </a:p>
        </p:txBody>
      </p:sp>
      <p:pic>
        <p:nvPicPr>
          <p:cNvPr id="7" name="Segnaposto contenuto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07504" y="2420888"/>
            <a:ext cx="4224469" cy="31683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egnaposto testo 4"/>
          <p:cNvSpPr>
            <a:spLocks noGrp="1"/>
          </p:cNvSpPr>
          <p:nvPr>
            <p:ph type="body" sz="quarter" idx="3"/>
          </p:nvPr>
        </p:nvSpPr>
        <p:spPr>
          <a:xfrm>
            <a:off x="4716016" y="1500174"/>
            <a:ext cx="4041775" cy="840396"/>
          </a:xfrm>
        </p:spPr>
        <p:txBody>
          <a:bodyPr>
            <a:noAutofit/>
          </a:bodyPr>
          <a:lstStyle/>
          <a:p>
            <a:r>
              <a:rPr lang="it-IT" sz="2000" b="0" dirty="0"/>
              <a:t>T</a:t>
            </a:r>
            <a:r>
              <a:rPr lang="it-IT" sz="2000" b="0" dirty="0" smtClean="0"/>
              <a:t>he </a:t>
            </a:r>
            <a:r>
              <a:rPr lang="it-IT" sz="2000" b="0" dirty="0" err="1" smtClean="0"/>
              <a:t>feast</a:t>
            </a:r>
            <a:r>
              <a:rPr lang="it-IT" sz="2000" b="0" dirty="0" smtClean="0"/>
              <a:t> of St. Lawrence, </a:t>
            </a:r>
            <a:r>
              <a:rPr lang="it-IT" sz="2000" b="0" smtClean="0"/>
              <a:t>who </a:t>
            </a:r>
            <a:r>
              <a:rPr lang="it-IT" sz="2000" b="0" dirty="0" err="1" smtClean="0"/>
              <a:t>is</a:t>
            </a:r>
            <a:r>
              <a:rPr lang="it-IT" sz="2000" b="0" dirty="0" smtClean="0"/>
              <a:t> the patron </a:t>
            </a:r>
            <a:r>
              <a:rPr lang="it-IT" sz="2000" b="0" dirty="0" err="1" smtClean="0"/>
              <a:t>saint</a:t>
            </a:r>
            <a:r>
              <a:rPr lang="it-IT" sz="2000" b="0" dirty="0" smtClean="0"/>
              <a:t>, </a:t>
            </a:r>
            <a:r>
              <a:rPr lang="it-IT" sz="2000" b="0" dirty="0" err="1" smtClean="0"/>
              <a:t>is</a:t>
            </a:r>
            <a:r>
              <a:rPr lang="it-IT" sz="2000" b="0" dirty="0" smtClean="0"/>
              <a:t> </a:t>
            </a:r>
            <a:r>
              <a:rPr lang="it-IT" sz="2000" b="0" dirty="0" err="1" smtClean="0"/>
              <a:t>celebrated</a:t>
            </a:r>
            <a:r>
              <a:rPr lang="it-IT" sz="2000" b="0" dirty="0" smtClean="0"/>
              <a:t> on August 10th.</a:t>
            </a:r>
            <a:endParaRPr lang="it-IT" sz="2000" b="0" dirty="0"/>
          </a:p>
        </p:txBody>
      </p:sp>
      <p:pic>
        <p:nvPicPr>
          <p:cNvPr id="8" name="Segnaposto contenuto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499992" y="2564904"/>
            <a:ext cx="4392489" cy="26589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54591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0" dirty="0" err="1" smtClean="0"/>
              <a:t>During</a:t>
            </a:r>
            <a:r>
              <a:rPr lang="it-IT" b="0" dirty="0" smtClean="0"/>
              <a:t> </a:t>
            </a:r>
            <a:r>
              <a:rPr lang="it-IT" b="0" dirty="0" err="1" smtClean="0"/>
              <a:t>these</a:t>
            </a:r>
            <a:r>
              <a:rPr lang="it-IT" b="0" dirty="0" smtClean="0"/>
              <a:t> </a:t>
            </a:r>
            <a:r>
              <a:rPr lang="it-IT" b="0" dirty="0" err="1" smtClean="0"/>
              <a:t>festivities</a:t>
            </a:r>
            <a:r>
              <a:rPr lang="it-IT" b="0" dirty="0" smtClean="0"/>
              <a:t> </a:t>
            </a:r>
            <a:r>
              <a:rPr lang="it-IT" b="0" dirty="0" err="1" smtClean="0"/>
              <a:t>there</a:t>
            </a:r>
            <a:r>
              <a:rPr lang="it-IT" b="0" dirty="0" smtClean="0"/>
              <a:t> are: </a:t>
            </a:r>
            <a:r>
              <a:rPr lang="it-IT" b="0" dirty="0" err="1" smtClean="0"/>
              <a:t>fireworks</a:t>
            </a:r>
            <a:r>
              <a:rPr lang="it-IT" b="0" dirty="0" smtClean="0"/>
              <a:t>, </a:t>
            </a:r>
            <a:r>
              <a:rPr lang="it-IT" b="0" dirty="0" err="1" smtClean="0"/>
              <a:t>stalls</a:t>
            </a:r>
            <a:r>
              <a:rPr lang="it-IT" b="0" dirty="0" smtClean="0"/>
              <a:t> and </a:t>
            </a:r>
            <a:r>
              <a:rPr lang="it-IT" b="0" dirty="0" err="1" smtClean="0"/>
              <a:t>even</a:t>
            </a:r>
            <a:r>
              <a:rPr lang="it-IT" b="0" dirty="0"/>
              <a:t> </a:t>
            </a:r>
            <a:r>
              <a:rPr lang="it-IT" b="0" dirty="0" smtClean="0"/>
              <a:t>shows; </a:t>
            </a:r>
            <a:r>
              <a:rPr lang="it-IT" b="0" dirty="0" err="1" smtClean="0"/>
              <a:t>many</a:t>
            </a:r>
            <a:r>
              <a:rPr lang="it-IT" b="0" dirty="0" smtClean="0"/>
              <a:t> </a:t>
            </a:r>
            <a:r>
              <a:rPr lang="it-IT" b="0" dirty="0" err="1" smtClean="0"/>
              <a:t>tourists</a:t>
            </a:r>
            <a:r>
              <a:rPr lang="it-IT" b="0" dirty="0" smtClean="0"/>
              <a:t> come to celebrate and </a:t>
            </a:r>
            <a:r>
              <a:rPr lang="it-IT" b="0" dirty="0" err="1" smtClean="0"/>
              <a:t>visit</a:t>
            </a:r>
            <a:endParaRPr lang="it-IT" b="0" dirty="0"/>
          </a:p>
        </p:txBody>
      </p:sp>
      <p:sp>
        <p:nvSpPr>
          <p:cNvPr id="4" name="Segnaposto testo 3"/>
          <p:cNvSpPr>
            <a:spLocks noGrp="1"/>
          </p:cNvSpPr>
          <p:nvPr>
            <p:ph type="body" sz="half" idx="2"/>
          </p:nvPr>
        </p:nvSpPr>
        <p:spPr/>
        <p:txBody>
          <a:bodyPr>
            <a:normAutofit/>
          </a:bodyPr>
          <a:lstStyle/>
          <a:p>
            <a:r>
              <a:rPr lang="it-IT" sz="1800" dirty="0" smtClean="0"/>
              <a:t>Aidone.</a:t>
            </a:r>
            <a:endParaRPr lang="it-IT" sz="1800" dirty="0"/>
          </a:p>
        </p:txBody>
      </p:sp>
      <p:pic>
        <p:nvPicPr>
          <p:cNvPr id="7" name="Segnaposto immagine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47072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83568" y="332656"/>
            <a:ext cx="7488832" cy="2339102"/>
          </a:xfrm>
          <a:prstGeom prst="rect">
            <a:avLst/>
          </a:prstGeom>
          <a:noFill/>
        </p:spPr>
        <p:txBody>
          <a:bodyPr wrap="square" rtlCol="0">
            <a:spAutoFit/>
          </a:bodyPr>
          <a:lstStyle/>
          <a:p>
            <a:pPr algn="ctr"/>
            <a:r>
              <a:rPr lang="en-US" sz="2000" dirty="0" smtClean="0">
                <a:solidFill>
                  <a:srgbClr val="FF0000"/>
                </a:solidFill>
              </a:rPr>
              <a:t>THE TABLES OF SAN JOSEPH</a:t>
            </a:r>
          </a:p>
          <a:p>
            <a:r>
              <a:rPr lang="en-US" dirty="0" smtClean="0">
                <a:solidFill>
                  <a:prstClr val="black"/>
                </a:solidFill>
              </a:rPr>
              <a:t>The </a:t>
            </a:r>
            <a:r>
              <a:rPr lang="en-US" dirty="0">
                <a:solidFill>
                  <a:prstClr val="black"/>
                </a:solidFill>
              </a:rPr>
              <a:t>tables of San Giuseppe are a popular Sicilian tradition. They consist of tables </a:t>
            </a:r>
            <a:r>
              <a:rPr lang="en-US" dirty="0" smtClean="0">
                <a:solidFill>
                  <a:prstClr val="black"/>
                </a:solidFill>
              </a:rPr>
              <a:t>of </a:t>
            </a:r>
            <a:r>
              <a:rPr lang="en-US" dirty="0">
                <a:solidFill>
                  <a:prstClr val="black"/>
                </a:solidFill>
              </a:rPr>
              <a:t>various </a:t>
            </a:r>
            <a:r>
              <a:rPr lang="en-US" dirty="0" smtClean="0">
                <a:solidFill>
                  <a:prstClr val="black"/>
                </a:solidFill>
              </a:rPr>
              <a:t>kinds of </a:t>
            </a:r>
            <a:r>
              <a:rPr lang="en-US" dirty="0">
                <a:solidFill>
                  <a:prstClr val="black"/>
                </a:solidFill>
              </a:rPr>
              <a:t>food , offered as a </a:t>
            </a:r>
            <a:r>
              <a:rPr lang="en-US" dirty="0" smtClean="0">
                <a:solidFill>
                  <a:prstClr val="black"/>
                </a:solidFill>
              </a:rPr>
              <a:t>vow </a:t>
            </a:r>
            <a:r>
              <a:rPr lang="en-US" dirty="0">
                <a:solidFill>
                  <a:prstClr val="black"/>
                </a:solidFill>
              </a:rPr>
              <a:t>to St. Joseph during the celebrations of March 19, father’s Day</a:t>
            </a:r>
            <a:r>
              <a:rPr lang="en-US" dirty="0" smtClean="0">
                <a:solidFill>
                  <a:prstClr val="black"/>
                </a:solidFill>
              </a:rPr>
              <a:t>.</a:t>
            </a:r>
          </a:p>
          <a:p>
            <a:r>
              <a:rPr lang="en-US" dirty="0" smtClean="0">
                <a:solidFill>
                  <a:prstClr val="black"/>
                </a:solidFill>
              </a:rPr>
              <a:t>It is a true culinary art spread in the towns of the Sicilian hinterland, where the devotion to the putative father of Jesus is particularly felt.</a:t>
            </a:r>
          </a:p>
          <a:p>
            <a:endParaRPr lang="en-US" dirty="0" smtClean="0">
              <a:solidFill>
                <a:prstClr val="black"/>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671758"/>
            <a:ext cx="4860032" cy="3493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9501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rmando\Desktop\FESTA di SAN CONO\panoramica.png"/>
          <p:cNvPicPr>
            <a:picLocks noChangeAspect="1" noChangeArrowheads="1"/>
          </p:cNvPicPr>
          <p:nvPr/>
        </p:nvPicPr>
        <p:blipFill>
          <a:blip r:embed="rId2" cstate="print"/>
          <a:srcRect/>
          <a:stretch>
            <a:fillRect/>
          </a:stretch>
        </p:blipFill>
        <p:spPr bwMode="auto">
          <a:xfrm>
            <a:off x="251520" y="332656"/>
            <a:ext cx="8640960" cy="6328641"/>
          </a:xfrm>
          <a:prstGeom prst="rect">
            <a:avLst/>
          </a:prstGeom>
          <a:noFill/>
        </p:spPr>
      </p:pic>
      <p:sp>
        <p:nvSpPr>
          <p:cNvPr id="4" name="Titolo 3"/>
          <p:cNvSpPr>
            <a:spLocks noGrp="1"/>
          </p:cNvSpPr>
          <p:nvPr>
            <p:ph type="title" idx="4294967295"/>
          </p:nvPr>
        </p:nvSpPr>
        <p:spPr>
          <a:xfrm>
            <a:off x="467544" y="908720"/>
            <a:ext cx="8183563" cy="1657350"/>
          </a:xfrm>
        </p:spPr>
        <p:txBody>
          <a:bodyPr>
            <a:noAutofit/>
          </a:bodyPr>
          <a:lstStyle/>
          <a:p>
            <a:r>
              <a:rPr lang="it-IT" sz="5400" dirty="0" smtClean="0">
                <a:solidFill>
                  <a:srgbClr val="FF0000"/>
                </a:solidFill>
                <a:latin typeface="Arial" pitchFamily="34" charset="0"/>
                <a:cs typeface="Arial" pitchFamily="34" charset="0"/>
              </a:rPr>
              <a:t>San Cono and… </a:t>
            </a:r>
            <a:br>
              <a:rPr lang="it-IT" sz="5400" dirty="0" smtClean="0">
                <a:solidFill>
                  <a:srgbClr val="FF0000"/>
                </a:solidFill>
                <a:latin typeface="Arial" pitchFamily="34" charset="0"/>
                <a:cs typeface="Arial" pitchFamily="34" charset="0"/>
              </a:rPr>
            </a:br>
            <a:r>
              <a:rPr lang="it-IT" sz="5400" dirty="0" smtClean="0">
                <a:solidFill>
                  <a:srgbClr val="FF0000"/>
                </a:solidFill>
                <a:latin typeface="Arial" pitchFamily="34" charset="0"/>
                <a:cs typeface="Arial" pitchFamily="34" charset="0"/>
              </a:rPr>
              <a:t>…</a:t>
            </a:r>
            <a:r>
              <a:rPr lang="it-IT" sz="5400" dirty="0" err="1" smtClean="0">
                <a:solidFill>
                  <a:srgbClr val="FF0000"/>
                </a:solidFill>
                <a:latin typeface="Arial" pitchFamily="34" charset="0"/>
                <a:cs typeface="Arial" pitchFamily="34" charset="0"/>
              </a:rPr>
              <a:t>its</a:t>
            </a:r>
            <a:r>
              <a:rPr lang="it-IT" sz="5400" dirty="0" smtClean="0">
                <a:solidFill>
                  <a:srgbClr val="FF0000"/>
                </a:solidFill>
                <a:latin typeface="Arial" pitchFamily="34" charset="0"/>
                <a:cs typeface="Arial" pitchFamily="34" charset="0"/>
              </a:rPr>
              <a:t> </a:t>
            </a:r>
            <a:r>
              <a:rPr lang="it-IT" sz="5400" dirty="0" err="1" smtClean="0">
                <a:solidFill>
                  <a:srgbClr val="FF0000"/>
                </a:solidFill>
                <a:latin typeface="Arial" pitchFamily="34" charset="0"/>
                <a:cs typeface="Arial" pitchFamily="34" charset="0"/>
              </a:rPr>
              <a:t>patronal</a:t>
            </a:r>
            <a:r>
              <a:rPr lang="it-IT" sz="5400" dirty="0" smtClean="0">
                <a:solidFill>
                  <a:srgbClr val="FF0000"/>
                </a:solidFill>
                <a:latin typeface="Arial" pitchFamily="34" charset="0"/>
                <a:cs typeface="Arial" pitchFamily="34" charset="0"/>
              </a:rPr>
              <a:t> </a:t>
            </a:r>
            <a:r>
              <a:rPr lang="it-IT" sz="5400" dirty="0" err="1" smtClean="0">
                <a:solidFill>
                  <a:srgbClr val="FF0000"/>
                </a:solidFill>
                <a:latin typeface="Arial" pitchFamily="34" charset="0"/>
                <a:cs typeface="Arial" pitchFamily="34" charset="0"/>
              </a:rPr>
              <a:t>feastival</a:t>
            </a:r>
            <a:endParaRPr lang="it-IT" sz="54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883862549"/>
      </p:ext>
    </p:extLst>
  </p:cSld>
  <p:clrMapOvr>
    <a:masterClrMapping/>
  </p:clrMapOvr>
  <p:transition spd="slow"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3000"/>
                                        <p:tgtEl>
                                          <p:spTgt spid="1026"/>
                                        </p:tgtEl>
                                      </p:cBhvr>
                                    </p:animEffect>
                                  </p:childTnLst>
                                </p:cTn>
                              </p:par>
                            </p:childTnLst>
                          </p:cTn>
                        </p:par>
                        <p:par>
                          <p:cTn id="8" fill="hold">
                            <p:stCondLst>
                              <p:cond delay="3000"/>
                            </p:stCondLst>
                            <p:childTnLst>
                              <p:par>
                                <p:cTn id="9" presetID="45" presetClass="entr" presetSubtype="0" fill="hold" grpId="0" nodeType="after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3000"/>
                                        <p:tgtEl>
                                          <p:spTgt spid="4"/>
                                        </p:tgtEl>
                                      </p:cBhvr>
                                    </p:animEffect>
                                    <p:anim calcmode="lin" valueType="num">
                                      <p:cBhvr>
                                        <p:cTn id="12" dur="3000" fill="hold"/>
                                        <p:tgtEl>
                                          <p:spTgt spid="4"/>
                                        </p:tgtEl>
                                        <p:attrNameLst>
                                          <p:attrName>ppt_w</p:attrName>
                                        </p:attrNameLst>
                                      </p:cBhvr>
                                      <p:tavLst>
                                        <p:tav tm="0" fmla="#ppt_w*sin(2.5*pi*$)">
                                          <p:val>
                                            <p:fltVal val="0"/>
                                          </p:val>
                                        </p:tav>
                                        <p:tav tm="100000">
                                          <p:val>
                                            <p:fltVal val="1"/>
                                          </p:val>
                                        </p:tav>
                                      </p:tavLst>
                                    </p:anim>
                                    <p:anim calcmode="lin" valueType="num">
                                      <p:cBhvr>
                                        <p:cTn id="13" dur="3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grpId="1" nodeType="clickEffect">
                                  <p:stCondLst>
                                    <p:cond delay="0"/>
                                  </p:stCondLst>
                                  <p:iterate type="lt">
                                    <p:tmPct val="0"/>
                                  </p:iterate>
                                  <p:childTnLst>
                                    <p:animScale>
                                      <p:cBhvr>
                                        <p:cTn id="17" dur="3000" fill="hold"/>
                                        <p:tgtEl>
                                          <p:spTgt spid="4"/>
                                        </p:tgtEl>
                                      </p:cBhvr>
                                      <p:by x="150000" y="150000"/>
                                    </p:animScale>
                                  </p:childTnLst>
                                </p:cTn>
                              </p:par>
                            </p:childTnLst>
                          </p:cTn>
                        </p:par>
                      </p:childTnLst>
                    </p:cTn>
                  </p:par>
                  <p:par>
                    <p:cTn id="18" fill="hold">
                      <p:stCondLst>
                        <p:cond delay="indefinite"/>
                      </p:stCondLst>
                      <p:childTnLst>
                        <p:par>
                          <p:cTn id="19" fill="hold">
                            <p:stCondLst>
                              <p:cond delay="0"/>
                            </p:stCondLst>
                            <p:childTnLst>
                              <p:par>
                                <p:cTn id="20" presetID="52" presetClass="exit" presetSubtype="0" fill="hold" grpId="2" nodeType="clickEffect">
                                  <p:stCondLst>
                                    <p:cond delay="0"/>
                                  </p:stCondLst>
                                  <p:iterate type="lt">
                                    <p:tmPct val="0"/>
                                  </p:iterate>
                                  <p:childTnLst>
                                    <p:animScale>
                                      <p:cBhvr>
                                        <p:cTn id="21" dur="3000" accel="50000">
                                          <p:stCondLst>
                                            <p:cond delay="0"/>
                                          </p:stCondLst>
                                        </p:cTn>
                                        <p:tgtEl>
                                          <p:spTgt spid="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22" dur="3000" accel="50000">
                                          <p:stCondLst>
                                            <p:cond delay="0"/>
                                          </p:stCondLst>
                                        </p:cTn>
                                        <p:tgtEl>
                                          <p:spTgt spid="4"/>
                                        </p:tgtEl>
                                        <p:attrNameLst>
                                          <p:attrName>ppt_x</p:attrName>
                                          <p:attrName>ppt_y</p:attrName>
                                        </p:attrNameLst>
                                      </p:cBhvr>
                                    </p:animMotion>
                                    <p:animEffect transition="out" filter="fade">
                                      <p:cBhvr>
                                        <p:cTn id="23" dur="3000"/>
                                        <p:tgtEl>
                                          <p:spTgt spid="4"/>
                                        </p:tgtEl>
                                      </p:cBhvr>
                                    </p:animEffect>
                                    <p:set>
                                      <p:cBhvr>
                                        <p:cTn id="24" dur="1" fill="hold">
                                          <p:stCondLst>
                                            <p:cond delay="29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0" presetClass="exit" presetSubtype="0" accel="100000" fill="hold" grpId="3" nodeType="clickEffect">
                                  <p:stCondLst>
                                    <p:cond delay="0"/>
                                  </p:stCondLst>
                                  <p:iterate type="lt">
                                    <p:tmPct val="0"/>
                                  </p:iterate>
                                  <p:childTnLst>
                                    <p:anim calcmode="lin" valueType="num">
                                      <p:cBhvr>
                                        <p:cTn id="28" dur="3000"/>
                                        <p:tgtEl>
                                          <p:spTgt spid="4"/>
                                        </p:tgtEl>
                                        <p:attrNameLst>
                                          <p:attrName>ppt_w</p:attrName>
                                        </p:attrNameLst>
                                      </p:cBhvr>
                                      <p:tavLst>
                                        <p:tav tm="0">
                                          <p:val>
                                            <p:strVal val="ppt_w"/>
                                          </p:val>
                                        </p:tav>
                                        <p:tav tm="100000">
                                          <p:val>
                                            <p:strVal val="ppt_w+.3"/>
                                          </p:val>
                                        </p:tav>
                                      </p:tavLst>
                                    </p:anim>
                                    <p:anim calcmode="lin" valueType="num">
                                      <p:cBhvr>
                                        <p:cTn id="29" dur="3000"/>
                                        <p:tgtEl>
                                          <p:spTgt spid="4"/>
                                        </p:tgtEl>
                                        <p:attrNameLst>
                                          <p:attrName>ppt_h</p:attrName>
                                        </p:attrNameLst>
                                      </p:cBhvr>
                                      <p:tavLst>
                                        <p:tav tm="0">
                                          <p:val>
                                            <p:strVal val="ppt_h"/>
                                          </p:val>
                                        </p:tav>
                                        <p:tav tm="100000">
                                          <p:val>
                                            <p:strVal val="ppt_h"/>
                                          </p:val>
                                        </p:tav>
                                      </p:tavLst>
                                    </p:anim>
                                    <p:animEffect transition="out" filter="fade">
                                      <p:cBhvr>
                                        <p:cTn id="30" dur="3000"/>
                                        <p:tgtEl>
                                          <p:spTgt spid="4"/>
                                        </p:tgtEl>
                                      </p:cBhvr>
                                    </p:animEffect>
                                    <p:set>
                                      <p:cBhvr>
                                        <p:cTn id="31" dur="1" fill="hold">
                                          <p:stCondLst>
                                            <p:cond delay="2999"/>
                                          </p:stCondLst>
                                        </p:cTn>
                                        <p:tgtEl>
                                          <p:spTgt spid="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6" presetClass="emph" presetSubtype="0" fill="hold" nodeType="clickEffect">
                                  <p:stCondLst>
                                    <p:cond delay="0"/>
                                  </p:stCondLst>
                                  <p:childTnLst>
                                    <p:animScale>
                                      <p:cBhvr>
                                        <p:cTn id="35" dur="5000" fill="hold"/>
                                        <p:tgtEl>
                                          <p:spTgt spid="1026"/>
                                        </p:tgtEl>
                                      </p:cBhvr>
                                      <p:by x="150000" y="150000"/>
                                    </p:animScale>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0"/>
                                        <p:tgtEl>
                                          <p:spTgt spid="1026"/>
                                        </p:tgtEl>
                                      </p:cBhvr>
                                    </p:animEffect>
                                    <p:set>
                                      <p:cBhvr>
                                        <p:cTn id="40" dur="1" fill="hold">
                                          <p:stCondLst>
                                            <p:cond delay="4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4" grpId="3"/>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Viale">
  <a:themeElements>
    <a:clrScheme name="Astr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Vial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Astro">
  <a:themeElements>
    <a:clrScheme name="Astr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tr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tr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4.xml><?xml version="1.0" encoding="utf-8"?>
<a:theme xmlns:a="http://schemas.openxmlformats.org/drawingml/2006/main" name="2_Astro">
  <a:themeElements>
    <a:clrScheme name="Astr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tr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tr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5.xml><?xml version="1.0" encoding="utf-8"?>
<a:theme xmlns:a="http://schemas.openxmlformats.org/drawingml/2006/main" name="3_Astro">
  <a:themeElements>
    <a:clrScheme name="Astr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tr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tr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6.xml><?xml version="1.0" encoding="utf-8"?>
<a:theme xmlns:a="http://schemas.openxmlformats.org/drawingml/2006/main" name="4_Astro">
  <a:themeElements>
    <a:clrScheme name="Astr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tr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tr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7.xml><?xml version="1.0" encoding="utf-8"?>
<a:theme xmlns:a="http://schemas.openxmlformats.org/drawingml/2006/main" name="7_Astro">
  <a:themeElements>
    <a:clrScheme name="Astr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tr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tr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8.xml><?xml version="1.0" encoding="utf-8"?>
<a:theme xmlns:a="http://schemas.openxmlformats.org/drawingml/2006/main" name="1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TotalTime>
  <Words>725</Words>
  <Application>Microsoft Office PowerPoint</Application>
  <PresentationFormat>Presentazione su schermo (4:3)</PresentationFormat>
  <Paragraphs>64</Paragraphs>
  <Slides>20</Slides>
  <Notes>1</Notes>
  <HiddenSlides>0</HiddenSlides>
  <MMClips>0</MMClips>
  <ScaleCrop>false</ScaleCrop>
  <HeadingPairs>
    <vt:vector size="6" baseType="variant">
      <vt:variant>
        <vt:lpstr>Caratteri utilizzati</vt:lpstr>
      </vt:variant>
      <vt:variant>
        <vt:i4>9</vt:i4>
      </vt:variant>
      <vt:variant>
        <vt:lpstr>Tema</vt:lpstr>
      </vt:variant>
      <vt:variant>
        <vt:i4>8</vt:i4>
      </vt:variant>
      <vt:variant>
        <vt:lpstr>Titoli diapositive</vt:lpstr>
      </vt:variant>
      <vt:variant>
        <vt:i4>20</vt:i4>
      </vt:variant>
    </vt:vector>
  </HeadingPairs>
  <TitlesOfParts>
    <vt:vector size="37" baseType="lpstr">
      <vt:lpstr>Arial</vt:lpstr>
      <vt:lpstr>Britannic Bold</vt:lpstr>
      <vt:lpstr>Calibri</vt:lpstr>
      <vt:lpstr>Century Schoolbook</vt:lpstr>
      <vt:lpstr>Harrington</vt:lpstr>
      <vt:lpstr>Lucida Sans Unicode</vt:lpstr>
      <vt:lpstr>Verdana</vt:lpstr>
      <vt:lpstr>Wingdings 2</vt:lpstr>
      <vt:lpstr>Wingdings 3</vt:lpstr>
      <vt:lpstr>Tema di Office</vt:lpstr>
      <vt:lpstr>2_Viale</vt:lpstr>
      <vt:lpstr>Astro</vt:lpstr>
      <vt:lpstr>2_Astro</vt:lpstr>
      <vt:lpstr>3_Astro</vt:lpstr>
      <vt:lpstr>4_Astro</vt:lpstr>
      <vt:lpstr>7_Astro</vt:lpstr>
      <vt:lpstr>11_Tema di Office</vt:lpstr>
      <vt:lpstr>Presentazione standard di PowerPoint</vt:lpstr>
      <vt:lpstr>SAINT AGATA</vt:lpstr>
      <vt:lpstr>SAINT AGATA’S LIFE</vt:lpstr>
      <vt:lpstr>SAINT AGATA’S FEAST</vt:lpstr>
      <vt:lpstr>SAINT AGATA’S DESSERTS</vt:lpstr>
      <vt:lpstr>Aidone preserves many traditions; the most important of these are:</vt:lpstr>
      <vt:lpstr>During these festivities there are: fireworks, stalls and even shows; many tourists come to celebrate and visit</vt:lpstr>
      <vt:lpstr>Presentazione standard di PowerPoint</vt:lpstr>
      <vt:lpstr>San Cono and…  …its patronal feastival</vt:lpstr>
      <vt:lpstr>San Cono abate Naso (1285 – 1382)</vt:lpstr>
      <vt:lpstr>The festivity starts with the traslation of the simulacrum of the Saint that, from the church of San Cono,  is carried on the shoulders of the faithful throught the streets of the town and then to the main church.</vt:lpstr>
      <vt:lpstr>The central square and all the streets are decorated with lights, the bells ring and there are also fireworks.</vt:lpstr>
      <vt:lpstr>Every year, in Piazza Armerina, on 15th of August Maria Santissima delle Vittorie is celebrated.</vt:lpstr>
      <vt:lpstr>Presentazione standard di PowerPoint</vt:lpstr>
      <vt:lpstr>Presentazione standard di PowerPoint</vt:lpstr>
      <vt:lpstr>Presentazione standard di PowerPoint</vt:lpstr>
      <vt:lpstr>ENNA:FEAST OF MADONNA DELLA VISITAZIONE</vt:lpstr>
      <vt:lpstr>THE CELEBRATION OF THE 2nd OF JULY</vt:lpstr>
      <vt:lpstr>THE CELEBRATIONS CONTINUE IN THE AFTERNOON!</vt:lpstr>
      <vt:lpstr>THE END OF THE FESTIVITIES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AIDONE</dc:title>
  <dc:creator>Vincenzo</dc:creator>
  <cp:lastModifiedBy>rosaria</cp:lastModifiedBy>
  <cp:revision>40</cp:revision>
  <dcterms:created xsi:type="dcterms:W3CDTF">2018-02-24T14:36:44Z</dcterms:created>
  <dcterms:modified xsi:type="dcterms:W3CDTF">2019-02-10T19:26:04Z</dcterms:modified>
</cp:coreProperties>
</file>